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80" r:id="rId3"/>
    <p:sldId id="273" r:id="rId4"/>
    <p:sldId id="257" r:id="rId5"/>
    <p:sldId id="258" r:id="rId6"/>
    <p:sldId id="277" r:id="rId7"/>
    <p:sldId id="276" r:id="rId8"/>
    <p:sldId id="260" r:id="rId9"/>
    <p:sldId id="275" r:id="rId10"/>
    <p:sldId id="263" r:id="rId11"/>
    <p:sldId id="278" r:id="rId12"/>
    <p:sldId id="279" r:id="rId13"/>
    <p:sldId id="266" r:id="rId14"/>
    <p:sldId id="267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8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37441-B060-46A7-9CC1-34735B9DBC8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9BA0D3B-12C0-46B4-9F1B-D07C279829D8}">
      <dgm:prSet phldrT="[Text]"/>
      <dgm:spPr/>
      <dgm:t>
        <a:bodyPr/>
        <a:lstStyle/>
        <a:p>
          <a:r>
            <a:rPr lang="en-US" dirty="0" smtClean="0"/>
            <a:t>RADIATION</a:t>
          </a:r>
          <a:endParaRPr lang="th-TH" dirty="0"/>
        </a:p>
      </dgm:t>
    </dgm:pt>
    <dgm:pt modelId="{D6A430F0-711B-476E-9732-5B98FDCE0603}" type="parTrans" cxnId="{224EF6D9-2051-4C8A-8A22-92B1764C9797}">
      <dgm:prSet/>
      <dgm:spPr/>
      <dgm:t>
        <a:bodyPr/>
        <a:lstStyle/>
        <a:p>
          <a:endParaRPr lang="th-TH"/>
        </a:p>
      </dgm:t>
    </dgm:pt>
    <dgm:pt modelId="{11391F3E-3033-4129-83ED-58D4CC72471B}" type="sibTrans" cxnId="{224EF6D9-2051-4C8A-8A22-92B1764C9797}">
      <dgm:prSet/>
      <dgm:spPr/>
      <dgm:t>
        <a:bodyPr/>
        <a:lstStyle/>
        <a:p>
          <a:endParaRPr lang="th-TH"/>
        </a:p>
      </dgm:t>
    </dgm:pt>
    <dgm:pt modelId="{5271924E-73D0-4C5D-99E8-65EE657749FF}">
      <dgm:prSet phldrT="[Text]"/>
      <dgm:spPr/>
      <dgm:t>
        <a:bodyPr/>
        <a:lstStyle/>
        <a:p>
          <a:r>
            <a:rPr lang="en-US" dirty="0" smtClean="0"/>
            <a:t>IONISING</a:t>
          </a:r>
          <a:endParaRPr lang="th-TH" dirty="0"/>
        </a:p>
      </dgm:t>
    </dgm:pt>
    <dgm:pt modelId="{EE30CA87-5780-47A5-8AA2-1A37BFEDCA35}" type="parTrans" cxnId="{10AB0D0B-04E3-4030-8C59-C6266C763239}">
      <dgm:prSet/>
      <dgm:spPr/>
      <dgm:t>
        <a:bodyPr/>
        <a:lstStyle/>
        <a:p>
          <a:endParaRPr lang="th-TH"/>
        </a:p>
      </dgm:t>
    </dgm:pt>
    <dgm:pt modelId="{12E95EC9-E9C2-4B93-B71B-268EFA6D68EA}" type="sibTrans" cxnId="{10AB0D0B-04E3-4030-8C59-C6266C763239}">
      <dgm:prSet/>
      <dgm:spPr/>
      <dgm:t>
        <a:bodyPr/>
        <a:lstStyle/>
        <a:p>
          <a:endParaRPr lang="th-TH"/>
        </a:p>
      </dgm:t>
    </dgm:pt>
    <dgm:pt modelId="{66EF26B6-12CA-4694-8DA2-46EA89CB218B}">
      <dgm:prSet phldrT="[Text]"/>
      <dgm:spPr/>
      <dgm:t>
        <a:bodyPr/>
        <a:lstStyle/>
        <a:p>
          <a:r>
            <a:rPr lang="en-US" dirty="0" smtClean="0"/>
            <a:t>PARTICULATE</a:t>
          </a:r>
          <a:endParaRPr lang="th-TH" dirty="0"/>
        </a:p>
      </dgm:t>
    </dgm:pt>
    <dgm:pt modelId="{1B32A904-C7B3-4FAE-B3BE-B29EE241B808}" type="parTrans" cxnId="{67222F1E-84DA-4341-8D9B-FDDDB289661F}">
      <dgm:prSet/>
      <dgm:spPr/>
      <dgm:t>
        <a:bodyPr/>
        <a:lstStyle/>
        <a:p>
          <a:endParaRPr lang="th-TH"/>
        </a:p>
      </dgm:t>
    </dgm:pt>
    <dgm:pt modelId="{B99B0F6C-393D-48BB-A1E1-6DAAF5D54204}" type="sibTrans" cxnId="{67222F1E-84DA-4341-8D9B-FDDDB289661F}">
      <dgm:prSet/>
      <dgm:spPr/>
      <dgm:t>
        <a:bodyPr/>
        <a:lstStyle/>
        <a:p>
          <a:endParaRPr lang="th-TH"/>
        </a:p>
      </dgm:t>
    </dgm:pt>
    <dgm:pt modelId="{FB997B0F-34E3-4397-95F2-648FA5BABA6E}">
      <dgm:prSet phldrT="[Text]"/>
      <dgm:spPr/>
      <dgm:t>
        <a:bodyPr/>
        <a:lstStyle/>
        <a:p>
          <a:r>
            <a:rPr lang="en-US" dirty="0" smtClean="0"/>
            <a:t>ELECTRO MAGNETIC</a:t>
          </a:r>
          <a:endParaRPr lang="th-TH" dirty="0"/>
        </a:p>
      </dgm:t>
    </dgm:pt>
    <dgm:pt modelId="{3A075F3E-73D6-4122-B3C1-393F9B7BA69F}" type="parTrans" cxnId="{2831A85C-8160-458B-9C6B-4E4A54B35C33}">
      <dgm:prSet/>
      <dgm:spPr/>
      <dgm:t>
        <a:bodyPr/>
        <a:lstStyle/>
        <a:p>
          <a:endParaRPr lang="th-TH"/>
        </a:p>
      </dgm:t>
    </dgm:pt>
    <dgm:pt modelId="{7EDD9897-9148-4FD4-AFF1-4CFFE921EF5B}" type="sibTrans" cxnId="{2831A85C-8160-458B-9C6B-4E4A54B35C33}">
      <dgm:prSet/>
      <dgm:spPr/>
      <dgm:t>
        <a:bodyPr/>
        <a:lstStyle/>
        <a:p>
          <a:endParaRPr lang="th-TH"/>
        </a:p>
      </dgm:t>
    </dgm:pt>
    <dgm:pt modelId="{429EA056-C21D-444B-B692-8B028B8F4F04}">
      <dgm:prSet phldrT="[Text]"/>
      <dgm:spPr/>
      <dgm:t>
        <a:bodyPr/>
        <a:lstStyle/>
        <a:p>
          <a:r>
            <a:rPr lang="en-US" dirty="0" smtClean="0"/>
            <a:t>NONIONISING</a:t>
          </a:r>
          <a:endParaRPr lang="th-TH" dirty="0"/>
        </a:p>
      </dgm:t>
    </dgm:pt>
    <dgm:pt modelId="{CCB33BEC-7647-4354-BB2F-7547E0608A0D}" type="parTrans" cxnId="{C2DA2108-C9BA-45E1-8FF1-A4786BE81C45}">
      <dgm:prSet/>
      <dgm:spPr/>
      <dgm:t>
        <a:bodyPr/>
        <a:lstStyle/>
        <a:p>
          <a:endParaRPr lang="th-TH"/>
        </a:p>
      </dgm:t>
    </dgm:pt>
    <dgm:pt modelId="{7D6ABE42-C42E-4F56-B35E-81EA5198C749}" type="sibTrans" cxnId="{C2DA2108-C9BA-45E1-8FF1-A4786BE81C45}">
      <dgm:prSet/>
      <dgm:spPr/>
      <dgm:t>
        <a:bodyPr/>
        <a:lstStyle/>
        <a:p>
          <a:endParaRPr lang="th-TH"/>
        </a:p>
      </dgm:t>
    </dgm:pt>
    <dgm:pt modelId="{5C12B913-0A4A-4093-9E85-CA6639A31316}" type="pres">
      <dgm:prSet presAssocID="{BE037441-B060-46A7-9CC1-34735B9DBC8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105F9D9-5157-4AC4-A165-0FAA0835CA5C}" type="pres">
      <dgm:prSet presAssocID="{BE037441-B060-46A7-9CC1-34735B9DBC86}" presName="hierFlow" presStyleCnt="0"/>
      <dgm:spPr/>
    </dgm:pt>
    <dgm:pt modelId="{82CF33EB-EA7D-4E06-BDA4-DAAF7A7309F6}" type="pres">
      <dgm:prSet presAssocID="{BE037441-B060-46A7-9CC1-34735B9DBC8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2CC673A-9F1C-4BA1-AA52-55C4D5368D34}" type="pres">
      <dgm:prSet presAssocID="{79BA0D3B-12C0-46B4-9F1B-D07C279829D8}" presName="Name14" presStyleCnt="0"/>
      <dgm:spPr/>
    </dgm:pt>
    <dgm:pt modelId="{AB43422F-37B2-4C22-A99F-35582C0B1C44}" type="pres">
      <dgm:prSet presAssocID="{79BA0D3B-12C0-46B4-9F1B-D07C279829D8}" presName="level1Shape" presStyleLbl="node0" presStyleIdx="0" presStyleCnt="1" custLinFactNeighborX="-29427" custLinFactNeighborY="-4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24DE785-3877-4C3A-B7E0-13F9DBA4B5C8}" type="pres">
      <dgm:prSet presAssocID="{79BA0D3B-12C0-46B4-9F1B-D07C279829D8}" presName="hierChild2" presStyleCnt="0"/>
      <dgm:spPr/>
    </dgm:pt>
    <dgm:pt modelId="{58749FEF-C300-40B6-939D-9EDB55F1125C}" type="pres">
      <dgm:prSet presAssocID="{EE30CA87-5780-47A5-8AA2-1A37BFEDCA35}" presName="Name19" presStyleLbl="parChTrans1D2" presStyleIdx="0" presStyleCnt="2"/>
      <dgm:spPr/>
      <dgm:t>
        <a:bodyPr/>
        <a:lstStyle/>
        <a:p>
          <a:endParaRPr lang="th-TH"/>
        </a:p>
      </dgm:t>
    </dgm:pt>
    <dgm:pt modelId="{B272CAEF-B8CE-4EB3-B1AE-B3B43F961D4A}" type="pres">
      <dgm:prSet presAssocID="{5271924E-73D0-4C5D-99E8-65EE657749FF}" presName="Name21" presStyleCnt="0"/>
      <dgm:spPr/>
    </dgm:pt>
    <dgm:pt modelId="{CC81FDA2-A164-4659-B6A7-193FAEAB219C}" type="pres">
      <dgm:prSet presAssocID="{5271924E-73D0-4C5D-99E8-65EE657749FF}" presName="level2Shape" presStyleLbl="node2" presStyleIdx="0" presStyleCnt="2" custLinFactNeighborX="-66815" custLinFactNeighborY="-12059"/>
      <dgm:spPr/>
      <dgm:t>
        <a:bodyPr/>
        <a:lstStyle/>
        <a:p>
          <a:endParaRPr lang="th-TH"/>
        </a:p>
      </dgm:t>
    </dgm:pt>
    <dgm:pt modelId="{FB956CDB-FDB0-4810-BC88-23DC8FCE5280}" type="pres">
      <dgm:prSet presAssocID="{5271924E-73D0-4C5D-99E8-65EE657749FF}" presName="hierChild3" presStyleCnt="0"/>
      <dgm:spPr/>
    </dgm:pt>
    <dgm:pt modelId="{21182D08-59B1-4EC6-A543-A39F85E884BA}" type="pres">
      <dgm:prSet presAssocID="{1B32A904-C7B3-4FAE-B3BE-B29EE241B808}" presName="Name19" presStyleLbl="parChTrans1D3" presStyleIdx="0" presStyleCnt="2"/>
      <dgm:spPr/>
      <dgm:t>
        <a:bodyPr/>
        <a:lstStyle/>
        <a:p>
          <a:endParaRPr lang="th-TH"/>
        </a:p>
      </dgm:t>
    </dgm:pt>
    <dgm:pt modelId="{FB360ADD-0012-4861-807E-77A51353163B}" type="pres">
      <dgm:prSet presAssocID="{66EF26B6-12CA-4694-8DA2-46EA89CB218B}" presName="Name21" presStyleCnt="0"/>
      <dgm:spPr/>
    </dgm:pt>
    <dgm:pt modelId="{3EF8B984-BCFD-4DE0-A60B-806E1B094707}" type="pres">
      <dgm:prSet presAssocID="{66EF26B6-12CA-4694-8DA2-46EA89CB218B}" presName="level2Shape" presStyleLbl="node3" presStyleIdx="0" presStyleCnt="2" custLinFactNeighborX="-70073" custLinFactNeighborY="-4877"/>
      <dgm:spPr/>
      <dgm:t>
        <a:bodyPr/>
        <a:lstStyle/>
        <a:p>
          <a:endParaRPr lang="th-TH"/>
        </a:p>
      </dgm:t>
    </dgm:pt>
    <dgm:pt modelId="{5EFBFE1E-8367-483A-B1BC-BA1689537E38}" type="pres">
      <dgm:prSet presAssocID="{66EF26B6-12CA-4694-8DA2-46EA89CB218B}" presName="hierChild3" presStyleCnt="0"/>
      <dgm:spPr/>
    </dgm:pt>
    <dgm:pt modelId="{B08F0BBC-F767-44C2-9C96-2FA6D1445A4B}" type="pres">
      <dgm:prSet presAssocID="{3A075F3E-73D6-4122-B3C1-393F9B7BA69F}" presName="Name19" presStyleLbl="parChTrans1D3" presStyleIdx="1" presStyleCnt="2"/>
      <dgm:spPr/>
      <dgm:t>
        <a:bodyPr/>
        <a:lstStyle/>
        <a:p>
          <a:endParaRPr lang="th-TH"/>
        </a:p>
      </dgm:t>
    </dgm:pt>
    <dgm:pt modelId="{BD2EAAFD-A1E6-4069-A780-FE75B520F61E}" type="pres">
      <dgm:prSet presAssocID="{FB997B0F-34E3-4397-95F2-648FA5BABA6E}" presName="Name21" presStyleCnt="0"/>
      <dgm:spPr/>
    </dgm:pt>
    <dgm:pt modelId="{E9C20FB9-D5C6-4BF1-8B3E-1D3815B98146}" type="pres">
      <dgm:prSet presAssocID="{FB997B0F-34E3-4397-95F2-648FA5BABA6E}" presName="level2Shape" presStyleLbl="node3" presStyleIdx="1" presStyleCnt="2" custLinFactNeighborX="-55024" custLinFactNeighborY="-4877"/>
      <dgm:spPr/>
      <dgm:t>
        <a:bodyPr/>
        <a:lstStyle/>
        <a:p>
          <a:endParaRPr lang="th-TH"/>
        </a:p>
      </dgm:t>
    </dgm:pt>
    <dgm:pt modelId="{6473545B-DD2D-4745-98F4-ABAF17D059DF}" type="pres">
      <dgm:prSet presAssocID="{FB997B0F-34E3-4397-95F2-648FA5BABA6E}" presName="hierChild3" presStyleCnt="0"/>
      <dgm:spPr/>
    </dgm:pt>
    <dgm:pt modelId="{A5F32AF3-B2DF-4D51-B377-F86C67477AC4}" type="pres">
      <dgm:prSet presAssocID="{CCB33BEC-7647-4354-BB2F-7547E0608A0D}" presName="Name19" presStyleLbl="parChTrans1D2" presStyleIdx="1" presStyleCnt="2"/>
      <dgm:spPr/>
      <dgm:t>
        <a:bodyPr/>
        <a:lstStyle/>
        <a:p>
          <a:endParaRPr lang="th-TH"/>
        </a:p>
      </dgm:t>
    </dgm:pt>
    <dgm:pt modelId="{078A63DC-2843-4A14-85F3-D7A532CC100D}" type="pres">
      <dgm:prSet presAssocID="{429EA056-C21D-444B-B692-8B028B8F4F04}" presName="Name21" presStyleCnt="0"/>
      <dgm:spPr/>
    </dgm:pt>
    <dgm:pt modelId="{84915ED8-55BE-446A-954F-406CA2D5D562}" type="pres">
      <dgm:prSet presAssocID="{429EA056-C21D-444B-B692-8B028B8F4F04}" presName="level2Shape" presStyleLbl="node2" presStyleIdx="1" presStyleCnt="2" custLinFactNeighborX="12226" custLinFactNeighborY="-12059"/>
      <dgm:spPr/>
      <dgm:t>
        <a:bodyPr/>
        <a:lstStyle/>
        <a:p>
          <a:endParaRPr lang="th-TH"/>
        </a:p>
      </dgm:t>
    </dgm:pt>
    <dgm:pt modelId="{37FAEA94-3CAC-4709-8EF5-71EDF6E94FE0}" type="pres">
      <dgm:prSet presAssocID="{429EA056-C21D-444B-B692-8B028B8F4F04}" presName="hierChild3" presStyleCnt="0"/>
      <dgm:spPr/>
    </dgm:pt>
    <dgm:pt modelId="{1E3647DC-0CF9-40C0-B002-C1BD352A3D42}" type="pres">
      <dgm:prSet presAssocID="{BE037441-B060-46A7-9CC1-34735B9DBC86}" presName="bgShapesFlow" presStyleCnt="0"/>
      <dgm:spPr/>
    </dgm:pt>
  </dgm:ptLst>
  <dgm:cxnLst>
    <dgm:cxn modelId="{6C93921F-CEF4-4D77-BB31-869BB35DB40E}" type="presOf" srcId="{79BA0D3B-12C0-46B4-9F1B-D07C279829D8}" destId="{AB43422F-37B2-4C22-A99F-35582C0B1C44}" srcOrd="0" destOrd="0" presId="urn:microsoft.com/office/officeart/2005/8/layout/hierarchy6"/>
    <dgm:cxn modelId="{87C95C9B-37C3-4FA8-B109-B671FE3C43E7}" type="presOf" srcId="{3A075F3E-73D6-4122-B3C1-393F9B7BA69F}" destId="{B08F0BBC-F767-44C2-9C96-2FA6D1445A4B}" srcOrd="0" destOrd="0" presId="urn:microsoft.com/office/officeart/2005/8/layout/hierarchy6"/>
    <dgm:cxn modelId="{117A1F14-9BFB-43A3-8FAB-B1503E464E7F}" type="presOf" srcId="{429EA056-C21D-444B-B692-8B028B8F4F04}" destId="{84915ED8-55BE-446A-954F-406CA2D5D562}" srcOrd="0" destOrd="0" presId="urn:microsoft.com/office/officeart/2005/8/layout/hierarchy6"/>
    <dgm:cxn modelId="{67222F1E-84DA-4341-8D9B-FDDDB289661F}" srcId="{5271924E-73D0-4C5D-99E8-65EE657749FF}" destId="{66EF26B6-12CA-4694-8DA2-46EA89CB218B}" srcOrd="0" destOrd="0" parTransId="{1B32A904-C7B3-4FAE-B3BE-B29EE241B808}" sibTransId="{B99B0F6C-393D-48BB-A1E1-6DAAF5D54204}"/>
    <dgm:cxn modelId="{2831A85C-8160-458B-9C6B-4E4A54B35C33}" srcId="{5271924E-73D0-4C5D-99E8-65EE657749FF}" destId="{FB997B0F-34E3-4397-95F2-648FA5BABA6E}" srcOrd="1" destOrd="0" parTransId="{3A075F3E-73D6-4122-B3C1-393F9B7BA69F}" sibTransId="{7EDD9897-9148-4FD4-AFF1-4CFFE921EF5B}"/>
    <dgm:cxn modelId="{1747E961-ECAC-45CB-895C-04075391A098}" type="presOf" srcId="{5271924E-73D0-4C5D-99E8-65EE657749FF}" destId="{CC81FDA2-A164-4659-B6A7-193FAEAB219C}" srcOrd="0" destOrd="0" presId="urn:microsoft.com/office/officeart/2005/8/layout/hierarchy6"/>
    <dgm:cxn modelId="{F615B6C4-EC73-4601-A571-CF82AB9CA299}" type="presOf" srcId="{1B32A904-C7B3-4FAE-B3BE-B29EE241B808}" destId="{21182D08-59B1-4EC6-A543-A39F85E884BA}" srcOrd="0" destOrd="0" presId="urn:microsoft.com/office/officeart/2005/8/layout/hierarchy6"/>
    <dgm:cxn modelId="{F9DBFCE8-D229-462B-8B05-502D6C8F4F40}" type="presOf" srcId="{66EF26B6-12CA-4694-8DA2-46EA89CB218B}" destId="{3EF8B984-BCFD-4DE0-A60B-806E1B094707}" srcOrd="0" destOrd="0" presId="urn:microsoft.com/office/officeart/2005/8/layout/hierarchy6"/>
    <dgm:cxn modelId="{CFC4F482-58CD-4A2B-A1BC-63BE28BB5EBB}" type="presOf" srcId="{EE30CA87-5780-47A5-8AA2-1A37BFEDCA35}" destId="{58749FEF-C300-40B6-939D-9EDB55F1125C}" srcOrd="0" destOrd="0" presId="urn:microsoft.com/office/officeart/2005/8/layout/hierarchy6"/>
    <dgm:cxn modelId="{C2DA2108-C9BA-45E1-8FF1-A4786BE81C45}" srcId="{79BA0D3B-12C0-46B4-9F1B-D07C279829D8}" destId="{429EA056-C21D-444B-B692-8B028B8F4F04}" srcOrd="1" destOrd="0" parTransId="{CCB33BEC-7647-4354-BB2F-7547E0608A0D}" sibTransId="{7D6ABE42-C42E-4F56-B35E-81EA5198C749}"/>
    <dgm:cxn modelId="{10AB0D0B-04E3-4030-8C59-C6266C763239}" srcId="{79BA0D3B-12C0-46B4-9F1B-D07C279829D8}" destId="{5271924E-73D0-4C5D-99E8-65EE657749FF}" srcOrd="0" destOrd="0" parTransId="{EE30CA87-5780-47A5-8AA2-1A37BFEDCA35}" sibTransId="{12E95EC9-E9C2-4B93-B71B-268EFA6D68EA}"/>
    <dgm:cxn modelId="{68D07589-459F-479F-85D8-38F805494E9C}" type="presOf" srcId="{FB997B0F-34E3-4397-95F2-648FA5BABA6E}" destId="{E9C20FB9-D5C6-4BF1-8B3E-1D3815B98146}" srcOrd="0" destOrd="0" presId="urn:microsoft.com/office/officeart/2005/8/layout/hierarchy6"/>
    <dgm:cxn modelId="{224EF6D9-2051-4C8A-8A22-92B1764C9797}" srcId="{BE037441-B060-46A7-9CC1-34735B9DBC86}" destId="{79BA0D3B-12C0-46B4-9F1B-D07C279829D8}" srcOrd="0" destOrd="0" parTransId="{D6A430F0-711B-476E-9732-5B98FDCE0603}" sibTransId="{11391F3E-3033-4129-83ED-58D4CC72471B}"/>
    <dgm:cxn modelId="{08D27953-C72F-4FC5-861F-890D7DF096CE}" type="presOf" srcId="{BE037441-B060-46A7-9CC1-34735B9DBC86}" destId="{5C12B913-0A4A-4093-9E85-CA6639A31316}" srcOrd="0" destOrd="0" presId="urn:microsoft.com/office/officeart/2005/8/layout/hierarchy6"/>
    <dgm:cxn modelId="{03F6E242-3FFB-483A-A7E3-917F4FEB7567}" type="presOf" srcId="{CCB33BEC-7647-4354-BB2F-7547E0608A0D}" destId="{A5F32AF3-B2DF-4D51-B377-F86C67477AC4}" srcOrd="0" destOrd="0" presId="urn:microsoft.com/office/officeart/2005/8/layout/hierarchy6"/>
    <dgm:cxn modelId="{670B29E9-688D-4202-AF29-FAC08AAF5C8A}" type="presParOf" srcId="{5C12B913-0A4A-4093-9E85-CA6639A31316}" destId="{8105F9D9-5157-4AC4-A165-0FAA0835CA5C}" srcOrd="0" destOrd="0" presId="urn:microsoft.com/office/officeart/2005/8/layout/hierarchy6"/>
    <dgm:cxn modelId="{EAC9D590-A2A4-494C-8F56-907FBB83B47D}" type="presParOf" srcId="{8105F9D9-5157-4AC4-A165-0FAA0835CA5C}" destId="{82CF33EB-EA7D-4E06-BDA4-DAAF7A7309F6}" srcOrd="0" destOrd="0" presId="urn:microsoft.com/office/officeart/2005/8/layout/hierarchy6"/>
    <dgm:cxn modelId="{9EF8D365-16F5-4E5C-A9F0-18C18FAFA759}" type="presParOf" srcId="{82CF33EB-EA7D-4E06-BDA4-DAAF7A7309F6}" destId="{72CC673A-9F1C-4BA1-AA52-55C4D5368D34}" srcOrd="0" destOrd="0" presId="urn:microsoft.com/office/officeart/2005/8/layout/hierarchy6"/>
    <dgm:cxn modelId="{60E94D85-80DC-43B2-BBE1-0E4115F03A9C}" type="presParOf" srcId="{72CC673A-9F1C-4BA1-AA52-55C4D5368D34}" destId="{AB43422F-37B2-4C22-A99F-35582C0B1C44}" srcOrd="0" destOrd="0" presId="urn:microsoft.com/office/officeart/2005/8/layout/hierarchy6"/>
    <dgm:cxn modelId="{682C66B3-3CE2-48AE-AF90-4E583EE17E70}" type="presParOf" srcId="{72CC673A-9F1C-4BA1-AA52-55C4D5368D34}" destId="{F24DE785-3877-4C3A-B7E0-13F9DBA4B5C8}" srcOrd="1" destOrd="0" presId="urn:microsoft.com/office/officeart/2005/8/layout/hierarchy6"/>
    <dgm:cxn modelId="{0F83E0A0-9D84-4607-BFFC-8F1EFBB82BB5}" type="presParOf" srcId="{F24DE785-3877-4C3A-B7E0-13F9DBA4B5C8}" destId="{58749FEF-C300-40B6-939D-9EDB55F1125C}" srcOrd="0" destOrd="0" presId="urn:microsoft.com/office/officeart/2005/8/layout/hierarchy6"/>
    <dgm:cxn modelId="{7125A7C8-DB08-4418-850A-F992BF9768FC}" type="presParOf" srcId="{F24DE785-3877-4C3A-B7E0-13F9DBA4B5C8}" destId="{B272CAEF-B8CE-4EB3-B1AE-B3B43F961D4A}" srcOrd="1" destOrd="0" presId="urn:microsoft.com/office/officeart/2005/8/layout/hierarchy6"/>
    <dgm:cxn modelId="{0FAAA350-A9E2-49BA-BFFC-87F666D2355F}" type="presParOf" srcId="{B272CAEF-B8CE-4EB3-B1AE-B3B43F961D4A}" destId="{CC81FDA2-A164-4659-B6A7-193FAEAB219C}" srcOrd="0" destOrd="0" presId="urn:microsoft.com/office/officeart/2005/8/layout/hierarchy6"/>
    <dgm:cxn modelId="{733AD94D-C7CB-4F22-B7CC-690A040B7928}" type="presParOf" srcId="{B272CAEF-B8CE-4EB3-B1AE-B3B43F961D4A}" destId="{FB956CDB-FDB0-4810-BC88-23DC8FCE5280}" srcOrd="1" destOrd="0" presId="urn:microsoft.com/office/officeart/2005/8/layout/hierarchy6"/>
    <dgm:cxn modelId="{D38B3728-8C81-47E6-B5CB-9718D8160423}" type="presParOf" srcId="{FB956CDB-FDB0-4810-BC88-23DC8FCE5280}" destId="{21182D08-59B1-4EC6-A543-A39F85E884BA}" srcOrd="0" destOrd="0" presId="urn:microsoft.com/office/officeart/2005/8/layout/hierarchy6"/>
    <dgm:cxn modelId="{ABA18CB8-F595-469D-931A-CC779BA69772}" type="presParOf" srcId="{FB956CDB-FDB0-4810-BC88-23DC8FCE5280}" destId="{FB360ADD-0012-4861-807E-77A51353163B}" srcOrd="1" destOrd="0" presId="urn:microsoft.com/office/officeart/2005/8/layout/hierarchy6"/>
    <dgm:cxn modelId="{2C2D7CF4-9FDA-4B9D-9394-8B3AF54791C6}" type="presParOf" srcId="{FB360ADD-0012-4861-807E-77A51353163B}" destId="{3EF8B984-BCFD-4DE0-A60B-806E1B094707}" srcOrd="0" destOrd="0" presId="urn:microsoft.com/office/officeart/2005/8/layout/hierarchy6"/>
    <dgm:cxn modelId="{DC85C189-7E97-430E-83DC-D5F0BBDD14BC}" type="presParOf" srcId="{FB360ADD-0012-4861-807E-77A51353163B}" destId="{5EFBFE1E-8367-483A-B1BC-BA1689537E38}" srcOrd="1" destOrd="0" presId="urn:microsoft.com/office/officeart/2005/8/layout/hierarchy6"/>
    <dgm:cxn modelId="{A729774C-74CD-4C44-96A1-F4A87B2343CE}" type="presParOf" srcId="{FB956CDB-FDB0-4810-BC88-23DC8FCE5280}" destId="{B08F0BBC-F767-44C2-9C96-2FA6D1445A4B}" srcOrd="2" destOrd="0" presId="urn:microsoft.com/office/officeart/2005/8/layout/hierarchy6"/>
    <dgm:cxn modelId="{808DD18D-3951-4A43-A456-6491A6446EE5}" type="presParOf" srcId="{FB956CDB-FDB0-4810-BC88-23DC8FCE5280}" destId="{BD2EAAFD-A1E6-4069-A780-FE75B520F61E}" srcOrd="3" destOrd="0" presId="urn:microsoft.com/office/officeart/2005/8/layout/hierarchy6"/>
    <dgm:cxn modelId="{BC39B714-3BEC-463E-BAEF-D4DB9A907E52}" type="presParOf" srcId="{BD2EAAFD-A1E6-4069-A780-FE75B520F61E}" destId="{E9C20FB9-D5C6-4BF1-8B3E-1D3815B98146}" srcOrd="0" destOrd="0" presId="urn:microsoft.com/office/officeart/2005/8/layout/hierarchy6"/>
    <dgm:cxn modelId="{D4B33808-A153-451D-8B79-A7DC7739093C}" type="presParOf" srcId="{BD2EAAFD-A1E6-4069-A780-FE75B520F61E}" destId="{6473545B-DD2D-4745-98F4-ABAF17D059DF}" srcOrd="1" destOrd="0" presId="urn:microsoft.com/office/officeart/2005/8/layout/hierarchy6"/>
    <dgm:cxn modelId="{C2ADA3EF-DB72-4FC6-8551-F6B768072B04}" type="presParOf" srcId="{F24DE785-3877-4C3A-B7E0-13F9DBA4B5C8}" destId="{A5F32AF3-B2DF-4D51-B377-F86C67477AC4}" srcOrd="2" destOrd="0" presId="urn:microsoft.com/office/officeart/2005/8/layout/hierarchy6"/>
    <dgm:cxn modelId="{A4FABEBD-5104-4DB0-A98E-4E9D609A4CCF}" type="presParOf" srcId="{F24DE785-3877-4C3A-B7E0-13F9DBA4B5C8}" destId="{078A63DC-2843-4A14-85F3-D7A532CC100D}" srcOrd="3" destOrd="0" presId="urn:microsoft.com/office/officeart/2005/8/layout/hierarchy6"/>
    <dgm:cxn modelId="{46BA1078-94B5-452A-AB25-F858ABE1D76A}" type="presParOf" srcId="{078A63DC-2843-4A14-85F3-D7A532CC100D}" destId="{84915ED8-55BE-446A-954F-406CA2D5D562}" srcOrd="0" destOrd="0" presId="urn:microsoft.com/office/officeart/2005/8/layout/hierarchy6"/>
    <dgm:cxn modelId="{BC52F41F-D28D-4625-A32D-2BE0A07873A3}" type="presParOf" srcId="{078A63DC-2843-4A14-85F3-D7A532CC100D}" destId="{37FAEA94-3CAC-4709-8EF5-71EDF6E94FE0}" srcOrd="1" destOrd="0" presId="urn:microsoft.com/office/officeart/2005/8/layout/hierarchy6"/>
    <dgm:cxn modelId="{99AF0F35-2238-43C8-A315-898E751B0B33}" type="presParOf" srcId="{5C12B913-0A4A-4093-9E85-CA6639A31316}" destId="{1E3647DC-0CF9-40C0-B002-C1BD352A3D4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3422F-37B2-4C22-A99F-35582C0B1C44}">
      <dsp:nvSpPr>
        <dsp:cNvPr id="0" name=""/>
        <dsp:cNvSpPr/>
      </dsp:nvSpPr>
      <dsp:spPr>
        <a:xfrm>
          <a:off x="3276608" y="0"/>
          <a:ext cx="1786160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RADIATION</a:t>
          </a:r>
          <a:endParaRPr lang="th-TH" sz="1900" kern="1200" dirty="0"/>
        </a:p>
      </dsp:txBody>
      <dsp:txXfrm>
        <a:off x="3276608" y="0"/>
        <a:ext cx="1786160" cy="1190773"/>
      </dsp:txXfrm>
    </dsp:sp>
    <dsp:sp modelId="{58749FEF-C300-40B6-939D-9EDB55F1125C}">
      <dsp:nvSpPr>
        <dsp:cNvPr id="0" name=""/>
        <dsp:cNvSpPr/>
      </dsp:nvSpPr>
      <dsp:spPr>
        <a:xfrm>
          <a:off x="2340874" y="1190773"/>
          <a:ext cx="1828814" cy="333225"/>
        </a:xfrm>
        <a:custGeom>
          <a:avLst/>
          <a:gdLst/>
          <a:ahLst/>
          <a:cxnLst/>
          <a:rect l="0" t="0" r="0" b="0"/>
          <a:pathLst>
            <a:path>
              <a:moveTo>
                <a:pt x="1828814" y="0"/>
              </a:moveTo>
              <a:lnTo>
                <a:pt x="1828814" y="166612"/>
              </a:lnTo>
              <a:lnTo>
                <a:pt x="0" y="166612"/>
              </a:lnTo>
              <a:lnTo>
                <a:pt x="0" y="333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1FDA2-A164-4659-B6A7-193FAEAB219C}">
      <dsp:nvSpPr>
        <dsp:cNvPr id="0" name=""/>
        <dsp:cNvSpPr/>
      </dsp:nvSpPr>
      <dsp:spPr>
        <a:xfrm>
          <a:off x="1447794" y="1523999"/>
          <a:ext cx="1786160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IONISING</a:t>
          </a:r>
          <a:endParaRPr lang="th-TH" sz="1900" kern="1200" dirty="0"/>
        </a:p>
      </dsp:txBody>
      <dsp:txXfrm>
        <a:off x="1447794" y="1523999"/>
        <a:ext cx="1786160" cy="1190773"/>
      </dsp:txXfrm>
    </dsp:sp>
    <dsp:sp modelId="{21182D08-59B1-4EC6-A543-A39F85E884BA}">
      <dsp:nvSpPr>
        <dsp:cNvPr id="0" name=""/>
        <dsp:cNvSpPr/>
      </dsp:nvSpPr>
      <dsp:spPr>
        <a:xfrm>
          <a:off x="1121676" y="2714772"/>
          <a:ext cx="1219197" cy="561830"/>
        </a:xfrm>
        <a:custGeom>
          <a:avLst/>
          <a:gdLst/>
          <a:ahLst/>
          <a:cxnLst/>
          <a:rect l="0" t="0" r="0" b="0"/>
          <a:pathLst>
            <a:path>
              <a:moveTo>
                <a:pt x="1219197" y="0"/>
              </a:moveTo>
              <a:lnTo>
                <a:pt x="1219197" y="280915"/>
              </a:lnTo>
              <a:lnTo>
                <a:pt x="0" y="280915"/>
              </a:lnTo>
              <a:lnTo>
                <a:pt x="0" y="561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8B984-BCFD-4DE0-A60B-806E1B094707}">
      <dsp:nvSpPr>
        <dsp:cNvPr id="0" name=""/>
        <dsp:cNvSpPr/>
      </dsp:nvSpPr>
      <dsp:spPr>
        <a:xfrm>
          <a:off x="228596" y="3276603"/>
          <a:ext cx="1786160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PARTICULATE</a:t>
          </a:r>
          <a:endParaRPr lang="th-TH" sz="1900" kern="1200" dirty="0"/>
        </a:p>
      </dsp:txBody>
      <dsp:txXfrm>
        <a:off x="228596" y="3276603"/>
        <a:ext cx="1786160" cy="1190773"/>
      </dsp:txXfrm>
    </dsp:sp>
    <dsp:sp modelId="{B08F0BBC-F767-44C2-9C96-2FA6D1445A4B}">
      <dsp:nvSpPr>
        <dsp:cNvPr id="0" name=""/>
        <dsp:cNvSpPr/>
      </dsp:nvSpPr>
      <dsp:spPr>
        <a:xfrm>
          <a:off x="2340874" y="2714772"/>
          <a:ext cx="1371610" cy="561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15"/>
              </a:lnTo>
              <a:lnTo>
                <a:pt x="1371610" y="280915"/>
              </a:lnTo>
              <a:lnTo>
                <a:pt x="1371610" y="561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20FB9-D5C6-4BF1-8B3E-1D3815B98146}">
      <dsp:nvSpPr>
        <dsp:cNvPr id="0" name=""/>
        <dsp:cNvSpPr/>
      </dsp:nvSpPr>
      <dsp:spPr>
        <a:xfrm>
          <a:off x="2819404" y="3276603"/>
          <a:ext cx="1786160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ELECTRO MAGNETIC</a:t>
          </a:r>
          <a:endParaRPr lang="th-TH" sz="1900" kern="1200" dirty="0"/>
        </a:p>
      </dsp:txBody>
      <dsp:txXfrm>
        <a:off x="2819404" y="3276603"/>
        <a:ext cx="1786160" cy="1190773"/>
      </dsp:txXfrm>
    </dsp:sp>
    <dsp:sp modelId="{A5F32AF3-B2DF-4D51-B377-F86C67477AC4}">
      <dsp:nvSpPr>
        <dsp:cNvPr id="0" name=""/>
        <dsp:cNvSpPr/>
      </dsp:nvSpPr>
      <dsp:spPr>
        <a:xfrm>
          <a:off x="4169688" y="1190773"/>
          <a:ext cx="1904994" cy="33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12"/>
              </a:lnTo>
              <a:lnTo>
                <a:pt x="1904994" y="166612"/>
              </a:lnTo>
              <a:lnTo>
                <a:pt x="1904994" y="333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15ED8-55BE-446A-954F-406CA2D5D562}">
      <dsp:nvSpPr>
        <dsp:cNvPr id="0" name=""/>
        <dsp:cNvSpPr/>
      </dsp:nvSpPr>
      <dsp:spPr>
        <a:xfrm>
          <a:off x="5181602" y="1523999"/>
          <a:ext cx="1786160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NONIONISING</a:t>
          </a:r>
          <a:endParaRPr lang="th-TH" sz="1900" kern="1200" dirty="0"/>
        </a:p>
      </dsp:txBody>
      <dsp:txXfrm>
        <a:off x="5181602" y="1523999"/>
        <a:ext cx="1786160" cy="119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686C-0FC1-4099-BF83-A7CA4CBE1609}" type="datetimeFigureOut">
              <a:rPr lang="th-TH" smtClean="0"/>
              <a:pPr/>
              <a:t>04/08/53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26DE8-10DB-4156-824C-2950CB285BA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6DE8-10DB-4156-824C-2950CB285BA8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057400"/>
            <a:ext cx="8077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BASIC </a:t>
            </a:r>
            <a:r>
              <a:rPr lang="en-US" sz="60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RADIATION</a:t>
            </a:r>
            <a:r>
              <a:rPr lang="en-US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PHYSICS</a:t>
            </a:r>
            <a:endParaRPr lang="en-US" sz="66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BASIC INTERACTION OF X-RAY WITH MATTER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Photo electric effect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Coherent scattering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Compton effect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Pair production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Photo disintegration</a:t>
            </a:r>
            <a:endParaRPr lang="th-TH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COMPTON EFFECT</a:t>
            </a:r>
            <a:endParaRPr lang="th-TH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106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TYPES OF X-RAY MACHINE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</a:t>
            </a:r>
          </a:p>
          <a:p>
            <a:endParaRPr lang="en-US" dirty="0" smtClean="0"/>
          </a:p>
          <a:p>
            <a:r>
              <a:rPr lang="en-US" dirty="0" smtClean="0"/>
              <a:t>Mobile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Fixed</a:t>
            </a:r>
            <a:endParaRPr lang="th-TH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PORTABLE</a:t>
            </a:r>
            <a:endParaRPr lang="th-TH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447800"/>
            <a:ext cx="54864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858000" y="4876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472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TUBE</a:t>
            </a:r>
            <a:endParaRPr lang="th-TH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990600" y="51054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</a:t>
            </a:r>
            <a:endParaRPr lang="th-TH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r>
              <a:rPr lang="en-US" dirty="0" smtClean="0"/>
              <a:t>                             MOBILE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657600" y="50292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TUBE</a:t>
            </a:r>
            <a:endParaRPr lang="th-TH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57800" y="4267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4038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TRANSFORMER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82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</a:t>
            </a:r>
            <a:endParaRPr lang="th-TH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5800" y="18288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10200" y="57150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62400" y="5791200"/>
            <a:ext cx="2057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94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WHEELS</a:t>
            </a:r>
            <a:endParaRPr lang="th-TH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dirty="0" smtClean="0"/>
              <a:t>                                FIXED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REFERENCES:-</a:t>
            </a:r>
          </a:p>
          <a:p>
            <a:pPr>
              <a:buNone/>
            </a:pPr>
            <a:r>
              <a:rPr lang="en-US" dirty="0" smtClean="0"/>
              <a:t>  -VETERINARY RADIOLOGY-A.P. SINGH &amp; JIT SINGH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topics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atom </a:t>
            </a:r>
          </a:p>
          <a:p>
            <a:r>
              <a:rPr lang="en-US" dirty="0" smtClean="0"/>
              <a:t>Classification of radiation</a:t>
            </a:r>
          </a:p>
          <a:p>
            <a:r>
              <a:rPr lang="en-US" dirty="0" smtClean="0"/>
              <a:t>Electromagnetic spectrum</a:t>
            </a:r>
          </a:p>
          <a:p>
            <a:r>
              <a:rPr lang="en-US" dirty="0" smtClean="0"/>
              <a:t>Properties of a wave</a:t>
            </a:r>
          </a:p>
          <a:p>
            <a:r>
              <a:rPr lang="en-US" dirty="0" smtClean="0"/>
              <a:t>Interaction </a:t>
            </a:r>
            <a:r>
              <a:rPr lang="en-US" smtClean="0"/>
              <a:t>of x-rays </a:t>
            </a:r>
            <a:r>
              <a:rPr lang="en-US" dirty="0" smtClean="0"/>
              <a:t>with matter</a:t>
            </a:r>
            <a:endParaRPr lang="th-TH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dirty="0" smtClean="0"/>
              <a:t>            Structure of an atom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086600" cy="50291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2743200"/>
            <a:ext cx="523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447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Energy emitted and transferred or propagated through matter is called </a:t>
            </a:r>
            <a:r>
              <a:rPr lang="en-US" sz="2400" dirty="0" smtClean="0">
                <a:solidFill>
                  <a:srgbClr val="0070C0"/>
                </a:solidFill>
              </a:rPr>
              <a:t>radiation</a:t>
            </a:r>
            <a:endParaRPr lang="th-TH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CLASSIFICATION OF RADIATION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ELECTROMAGNETIC SPECTRUM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dirty="0" smtClean="0"/>
              <a:t>           Electromagnetic radiation</a:t>
            </a:r>
            <a:endParaRPr lang="th-TH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WAVE </a:t>
            </a:r>
            <a:endParaRPr lang="th-TH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0800000">
            <a:off x="1905000" y="3352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581400" y="4419600"/>
            <a:ext cx="4572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3124200"/>
            <a:ext cx="9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crest</a:t>
            </a:r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trough</a:t>
            </a:r>
            <a:endParaRPr lang="th-TH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Properties of wave</a:t>
            </a:r>
            <a:endParaRPr lang="th-TH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9247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119</Words>
  <Application>Microsoft Office PowerPoint</Application>
  <PresentationFormat>On-screen Show 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                           topics</vt:lpstr>
      <vt:lpstr>            Structure of an atom</vt:lpstr>
      <vt:lpstr>Slide 4</vt:lpstr>
      <vt:lpstr>           CLASSIFICATION OF RADIATION</vt:lpstr>
      <vt:lpstr>            ELECTROMAGNETIC SPECTRUM</vt:lpstr>
      <vt:lpstr>           Electromagnetic radiation</vt:lpstr>
      <vt:lpstr>                               WAVE </vt:lpstr>
      <vt:lpstr>               Properties of wave</vt:lpstr>
      <vt:lpstr>      BASIC INTERACTION OF X-RAY WITH MATTER</vt:lpstr>
      <vt:lpstr>Slide 11</vt:lpstr>
      <vt:lpstr>                    COMPTON EFFECT</vt:lpstr>
      <vt:lpstr>           TYPES OF X-RAY MACHINE</vt:lpstr>
      <vt:lpstr>                            PORTABLE</vt:lpstr>
      <vt:lpstr>                             MOBILE</vt:lpstr>
      <vt:lpstr>                                FIXED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MoZarD</cp:lastModifiedBy>
  <cp:revision>45</cp:revision>
  <dcterms:created xsi:type="dcterms:W3CDTF">2006-08-16T00:00:00Z</dcterms:created>
  <dcterms:modified xsi:type="dcterms:W3CDTF">2010-08-04T02:21:09Z</dcterms:modified>
</cp:coreProperties>
</file>