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71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D2D71B-B83F-404C-81AC-48DD59E9E0E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0E693702-8ACC-4BFE-B934-0A29AAACF9D6}">
      <dgm:prSet phldrT="[Text]"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en-US" dirty="0" smtClean="0"/>
            <a:t>Glucose</a:t>
          </a:r>
          <a:endParaRPr lang="en-IN" dirty="0"/>
        </a:p>
      </dgm:t>
    </dgm:pt>
    <dgm:pt modelId="{2FF06D06-E856-4146-BC7A-40676A9E3CEA}" type="parTrans" cxnId="{B11A998E-EC3E-477A-916A-FBF04E0B9FF1}">
      <dgm:prSet/>
      <dgm:spPr/>
      <dgm:t>
        <a:bodyPr/>
        <a:lstStyle/>
        <a:p>
          <a:endParaRPr lang="en-IN"/>
        </a:p>
      </dgm:t>
    </dgm:pt>
    <dgm:pt modelId="{A5D9996E-91BD-495E-992A-759BE6E185F9}" type="sibTrans" cxnId="{B11A998E-EC3E-477A-916A-FBF04E0B9FF1}">
      <dgm:prSet/>
      <dgm:spPr/>
      <dgm:t>
        <a:bodyPr/>
        <a:lstStyle/>
        <a:p>
          <a:endParaRPr lang="en-IN"/>
        </a:p>
      </dgm:t>
    </dgm:pt>
    <dgm:pt modelId="{22090BEB-88B8-49F2-8ACB-7EC4CE6DE30F}">
      <dgm:prSet phldrT="[Text]"/>
      <dgm:spPr>
        <a:solidFill>
          <a:srgbClr val="CC0000">
            <a:alpha val="89804"/>
          </a:srgbClr>
        </a:solidFill>
      </dgm:spPr>
      <dgm:t>
        <a:bodyPr/>
        <a:lstStyle/>
        <a:p>
          <a:r>
            <a:rPr lang="en-US" dirty="0" smtClean="0"/>
            <a:t>Ketone bodies</a:t>
          </a:r>
          <a:endParaRPr lang="en-IN" dirty="0"/>
        </a:p>
      </dgm:t>
    </dgm:pt>
    <dgm:pt modelId="{C222B131-4AA6-4CD1-B814-42AEF6FA4906}" type="parTrans" cxnId="{95E4E760-B38B-4D1C-A0E1-EC47D0DD0FED}">
      <dgm:prSet/>
      <dgm:spPr/>
      <dgm:t>
        <a:bodyPr/>
        <a:lstStyle/>
        <a:p>
          <a:endParaRPr lang="en-IN"/>
        </a:p>
      </dgm:t>
    </dgm:pt>
    <dgm:pt modelId="{093F6EC5-6FBF-4CC2-AB7B-A863112D6C1F}" type="sibTrans" cxnId="{95E4E760-B38B-4D1C-A0E1-EC47D0DD0FED}">
      <dgm:prSet/>
      <dgm:spPr/>
      <dgm:t>
        <a:bodyPr/>
        <a:lstStyle/>
        <a:p>
          <a:endParaRPr lang="en-IN"/>
        </a:p>
      </dgm:t>
    </dgm:pt>
    <dgm:pt modelId="{174DAEDB-DBE4-4453-B03A-283BCE798BD0}" type="pres">
      <dgm:prSet presAssocID="{8ED2D71B-B83F-404C-81AC-48DD59E9E0EB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E07511DB-6CC6-4914-99F0-548EF624DE03}" type="pres">
      <dgm:prSet presAssocID="{8ED2D71B-B83F-404C-81AC-48DD59E9E0EB}" presName="dummyMaxCanvas" presStyleCnt="0"/>
      <dgm:spPr/>
    </dgm:pt>
    <dgm:pt modelId="{F86CE33C-D06E-4FE8-B3AD-442BDBE1CA72}" type="pres">
      <dgm:prSet presAssocID="{8ED2D71B-B83F-404C-81AC-48DD59E9E0EB}" presName="parentComposite" presStyleCnt="0"/>
      <dgm:spPr/>
    </dgm:pt>
    <dgm:pt modelId="{AB3AD1CA-96DC-4499-9F3D-5E7A31D456BF}" type="pres">
      <dgm:prSet presAssocID="{8ED2D71B-B83F-404C-81AC-48DD59E9E0EB}" presName="parent1" presStyleLbl="alignAccFollowNode1" presStyleIdx="0" presStyleCnt="4" custAng="651464" custScaleX="138538" custScaleY="133230" custLinFactY="100000" custLinFactNeighborX="-1301" custLinFactNeighborY="140279">
        <dgm:presLayoutVars>
          <dgm:chMax val="4"/>
        </dgm:presLayoutVars>
      </dgm:prSet>
      <dgm:spPr/>
      <dgm:t>
        <a:bodyPr/>
        <a:lstStyle/>
        <a:p>
          <a:endParaRPr lang="en-IN"/>
        </a:p>
      </dgm:t>
    </dgm:pt>
    <dgm:pt modelId="{5825B94A-F13C-4372-B1D6-9180BD47D4E6}" type="pres">
      <dgm:prSet presAssocID="{8ED2D71B-B83F-404C-81AC-48DD59E9E0EB}" presName="parent2" presStyleLbl="alignAccFollowNode1" presStyleIdx="1" presStyleCnt="4" custAng="695786" custScaleX="132260" custScaleY="136977" custLinFactY="100000" custLinFactNeighborX="16171" custLinFactNeighborY="196269">
        <dgm:presLayoutVars>
          <dgm:chMax val="4"/>
        </dgm:presLayoutVars>
      </dgm:prSet>
      <dgm:spPr/>
      <dgm:t>
        <a:bodyPr/>
        <a:lstStyle/>
        <a:p>
          <a:endParaRPr lang="en-IN"/>
        </a:p>
      </dgm:t>
    </dgm:pt>
    <dgm:pt modelId="{70483DC8-0696-4D37-AA17-9EEF05582241}" type="pres">
      <dgm:prSet presAssocID="{8ED2D71B-B83F-404C-81AC-48DD59E9E0EB}" presName="childrenComposite" presStyleCnt="0"/>
      <dgm:spPr/>
    </dgm:pt>
    <dgm:pt modelId="{BA490AB1-5F58-4815-9751-1710B8CAC703}" type="pres">
      <dgm:prSet presAssocID="{8ED2D71B-B83F-404C-81AC-48DD59E9E0EB}" presName="dummyMaxCanvas_ChildArea" presStyleCnt="0"/>
      <dgm:spPr/>
    </dgm:pt>
    <dgm:pt modelId="{0A711D59-EE96-4A9C-9EE6-21BE63A6062D}" type="pres">
      <dgm:prSet presAssocID="{8ED2D71B-B83F-404C-81AC-48DD59E9E0EB}" presName="fulcrum" presStyleLbl="alignAccFollowNode1" presStyleIdx="2" presStyleCnt="4"/>
      <dgm:spPr/>
    </dgm:pt>
    <dgm:pt modelId="{2989799F-7116-45F1-BA6D-0A2E92DF0BF1}" type="pres">
      <dgm:prSet presAssocID="{8ED2D71B-B83F-404C-81AC-48DD59E9E0EB}" presName="balance_00" presStyleLbl="alignAccFollowNode1" presStyleIdx="3" presStyleCnt="4" custAng="670286">
        <dgm:presLayoutVars>
          <dgm:bulletEnabled val="1"/>
        </dgm:presLayoutVars>
      </dgm:prSet>
      <dgm:spPr/>
    </dgm:pt>
  </dgm:ptLst>
  <dgm:cxnLst>
    <dgm:cxn modelId="{B11A998E-EC3E-477A-916A-FBF04E0B9FF1}" srcId="{8ED2D71B-B83F-404C-81AC-48DD59E9E0EB}" destId="{0E693702-8ACC-4BFE-B934-0A29AAACF9D6}" srcOrd="0" destOrd="0" parTransId="{2FF06D06-E856-4146-BC7A-40676A9E3CEA}" sibTransId="{A5D9996E-91BD-495E-992A-759BE6E185F9}"/>
    <dgm:cxn modelId="{9217E935-2973-4416-90A9-DEB37CD25682}" type="presOf" srcId="{0E693702-8ACC-4BFE-B934-0A29AAACF9D6}" destId="{AB3AD1CA-96DC-4499-9F3D-5E7A31D456BF}" srcOrd="0" destOrd="0" presId="urn:microsoft.com/office/officeart/2005/8/layout/balance1"/>
    <dgm:cxn modelId="{2688BB40-F824-4918-82A2-1BF025AA4D2B}" type="presOf" srcId="{22090BEB-88B8-49F2-8ACB-7EC4CE6DE30F}" destId="{5825B94A-F13C-4372-B1D6-9180BD47D4E6}" srcOrd="0" destOrd="0" presId="urn:microsoft.com/office/officeart/2005/8/layout/balance1"/>
    <dgm:cxn modelId="{8314F505-5232-4CBA-AEFF-8BB28288ADF2}" type="presOf" srcId="{8ED2D71B-B83F-404C-81AC-48DD59E9E0EB}" destId="{174DAEDB-DBE4-4453-B03A-283BCE798BD0}" srcOrd="0" destOrd="0" presId="urn:microsoft.com/office/officeart/2005/8/layout/balance1"/>
    <dgm:cxn modelId="{95E4E760-B38B-4D1C-A0E1-EC47D0DD0FED}" srcId="{8ED2D71B-B83F-404C-81AC-48DD59E9E0EB}" destId="{22090BEB-88B8-49F2-8ACB-7EC4CE6DE30F}" srcOrd="1" destOrd="0" parTransId="{C222B131-4AA6-4CD1-B814-42AEF6FA4906}" sibTransId="{093F6EC5-6FBF-4CC2-AB7B-A863112D6C1F}"/>
    <dgm:cxn modelId="{C6BCE9BC-7CF9-4301-A6D0-FD542E32A509}" type="presParOf" srcId="{174DAEDB-DBE4-4453-B03A-283BCE798BD0}" destId="{E07511DB-6CC6-4914-99F0-548EF624DE03}" srcOrd="0" destOrd="0" presId="urn:microsoft.com/office/officeart/2005/8/layout/balance1"/>
    <dgm:cxn modelId="{73489200-7BF0-4AD1-95A5-DDDA4CC3D637}" type="presParOf" srcId="{174DAEDB-DBE4-4453-B03A-283BCE798BD0}" destId="{F86CE33C-D06E-4FE8-B3AD-442BDBE1CA72}" srcOrd="1" destOrd="0" presId="urn:microsoft.com/office/officeart/2005/8/layout/balance1"/>
    <dgm:cxn modelId="{C4EADEA3-A7BE-43F4-8556-1DCFEF8F52BD}" type="presParOf" srcId="{F86CE33C-D06E-4FE8-B3AD-442BDBE1CA72}" destId="{AB3AD1CA-96DC-4499-9F3D-5E7A31D456BF}" srcOrd="0" destOrd="0" presId="urn:microsoft.com/office/officeart/2005/8/layout/balance1"/>
    <dgm:cxn modelId="{4156D90D-A754-4292-BAD3-B67010FA1523}" type="presParOf" srcId="{F86CE33C-D06E-4FE8-B3AD-442BDBE1CA72}" destId="{5825B94A-F13C-4372-B1D6-9180BD47D4E6}" srcOrd="1" destOrd="0" presId="urn:microsoft.com/office/officeart/2005/8/layout/balance1"/>
    <dgm:cxn modelId="{0217DA20-B181-4254-8327-D2684273CF8D}" type="presParOf" srcId="{174DAEDB-DBE4-4453-B03A-283BCE798BD0}" destId="{70483DC8-0696-4D37-AA17-9EEF05582241}" srcOrd="2" destOrd="0" presId="urn:microsoft.com/office/officeart/2005/8/layout/balance1"/>
    <dgm:cxn modelId="{DB0912F9-7580-4DB8-B20D-13262540A3E1}" type="presParOf" srcId="{70483DC8-0696-4D37-AA17-9EEF05582241}" destId="{BA490AB1-5F58-4815-9751-1710B8CAC703}" srcOrd="0" destOrd="0" presId="urn:microsoft.com/office/officeart/2005/8/layout/balance1"/>
    <dgm:cxn modelId="{B7A2AC32-E1FB-4881-B5B9-2AFDAC7070C7}" type="presParOf" srcId="{70483DC8-0696-4D37-AA17-9EEF05582241}" destId="{0A711D59-EE96-4A9C-9EE6-21BE63A6062D}" srcOrd="1" destOrd="0" presId="urn:microsoft.com/office/officeart/2005/8/layout/balance1"/>
    <dgm:cxn modelId="{EE59B6E0-0FC1-4445-8A96-7FB39615543C}" type="presParOf" srcId="{70483DC8-0696-4D37-AA17-9EEF05582241}" destId="{2989799F-7116-45F1-BA6D-0A2E92DF0BF1}" srcOrd="2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888EEE1-9B85-4C7E-816D-F29E20CFF58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AD0D0419-0E29-414C-9469-65E5A1A01D44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US" dirty="0" smtClean="0"/>
            <a:t>Starvation ketosis</a:t>
          </a:r>
          <a:endParaRPr lang="en-IN" dirty="0"/>
        </a:p>
      </dgm:t>
    </dgm:pt>
    <dgm:pt modelId="{5D447503-09CA-479D-A192-29359A8391EF}" type="parTrans" cxnId="{BF7F287C-3A4A-4DC9-8B39-7BBC90765A00}">
      <dgm:prSet/>
      <dgm:spPr/>
      <dgm:t>
        <a:bodyPr/>
        <a:lstStyle/>
        <a:p>
          <a:endParaRPr lang="en-IN"/>
        </a:p>
      </dgm:t>
    </dgm:pt>
    <dgm:pt modelId="{73B765B4-93D3-4824-9F76-CC752DA6ADEE}" type="sibTrans" cxnId="{BF7F287C-3A4A-4DC9-8B39-7BBC90765A00}">
      <dgm:prSet/>
      <dgm:spPr/>
      <dgm:t>
        <a:bodyPr/>
        <a:lstStyle/>
        <a:p>
          <a:endParaRPr lang="en-IN"/>
        </a:p>
      </dgm:t>
    </dgm:pt>
    <dgm:pt modelId="{70203D34-2C1A-45D8-9415-F61F9781F198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Feeding with poor quality feed &amp; animals with poor condition</a:t>
          </a:r>
          <a:endParaRPr lang="en-IN" dirty="0">
            <a:solidFill>
              <a:schemeClr val="bg1"/>
            </a:solidFill>
          </a:endParaRPr>
        </a:p>
      </dgm:t>
    </dgm:pt>
    <dgm:pt modelId="{2291A32C-B115-4CCA-964C-944CB98F5E53}" type="parTrans" cxnId="{7218053D-41AF-4DA7-9973-0B08EC20D7B6}">
      <dgm:prSet/>
      <dgm:spPr/>
      <dgm:t>
        <a:bodyPr/>
        <a:lstStyle/>
        <a:p>
          <a:endParaRPr lang="en-IN"/>
        </a:p>
      </dgm:t>
    </dgm:pt>
    <dgm:pt modelId="{D71A58B3-7267-4D39-B3BF-9C77D20025A7}" type="sibTrans" cxnId="{7218053D-41AF-4DA7-9973-0B08EC20D7B6}">
      <dgm:prSet/>
      <dgm:spPr/>
      <dgm:t>
        <a:bodyPr/>
        <a:lstStyle/>
        <a:p>
          <a:endParaRPr lang="en-IN"/>
        </a:p>
      </dgm:t>
    </dgm:pt>
    <dgm:pt modelId="{BC80D0BE-AB39-42F3-8EAA-7411B33E12A5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Can be corrected with proper feeding</a:t>
          </a:r>
          <a:endParaRPr lang="en-IN" dirty="0">
            <a:solidFill>
              <a:schemeClr val="bg1"/>
            </a:solidFill>
          </a:endParaRPr>
        </a:p>
      </dgm:t>
    </dgm:pt>
    <dgm:pt modelId="{41288BE8-938C-4F53-A4E6-D2C70F354373}" type="parTrans" cxnId="{7CEF05AB-8822-48BA-8764-41F856273B39}">
      <dgm:prSet/>
      <dgm:spPr/>
      <dgm:t>
        <a:bodyPr/>
        <a:lstStyle/>
        <a:p>
          <a:endParaRPr lang="en-IN"/>
        </a:p>
      </dgm:t>
    </dgm:pt>
    <dgm:pt modelId="{84B95B1A-BB0D-46E5-A7D5-48780E8428B2}" type="sibTrans" cxnId="{7CEF05AB-8822-48BA-8764-41F856273B39}">
      <dgm:prSet/>
      <dgm:spPr/>
      <dgm:t>
        <a:bodyPr/>
        <a:lstStyle/>
        <a:p>
          <a:endParaRPr lang="en-IN"/>
        </a:p>
      </dgm:t>
    </dgm:pt>
    <dgm:pt modelId="{ECD2D820-4A64-41AF-BAFF-80B683D6134B}">
      <dgm:prSet phldrT="[Text]"/>
      <dgm:spPr/>
      <dgm:t>
        <a:bodyPr/>
        <a:lstStyle/>
        <a:p>
          <a:r>
            <a:rPr lang="en-US" dirty="0" smtClean="0"/>
            <a:t>Ketosis due to </a:t>
          </a:r>
          <a:r>
            <a:rPr lang="en-US" dirty="0" err="1" smtClean="0"/>
            <a:t>defeciencies</a:t>
          </a:r>
          <a:endParaRPr lang="en-IN" dirty="0"/>
        </a:p>
      </dgm:t>
    </dgm:pt>
    <dgm:pt modelId="{5969DFA6-543F-4398-9064-7C5D2D027899}" type="parTrans" cxnId="{DFD8757A-3256-4788-8535-461A23D09744}">
      <dgm:prSet/>
      <dgm:spPr/>
      <dgm:t>
        <a:bodyPr/>
        <a:lstStyle/>
        <a:p>
          <a:endParaRPr lang="en-IN"/>
        </a:p>
      </dgm:t>
    </dgm:pt>
    <dgm:pt modelId="{708732C8-9DC5-4E14-A5D9-03C0EC7DF271}" type="sibTrans" cxnId="{DFD8757A-3256-4788-8535-461A23D09744}">
      <dgm:prSet/>
      <dgm:spPr/>
      <dgm:t>
        <a:bodyPr/>
        <a:lstStyle/>
        <a:p>
          <a:endParaRPr lang="en-IN"/>
        </a:p>
      </dgm:t>
    </dgm:pt>
    <dgm:pt modelId="{3FCF3D81-4E6A-4510-AC8F-AD4C09C76385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Cobalt  is needed for metabolizing </a:t>
          </a:r>
          <a:r>
            <a:rPr lang="en-US" dirty="0" err="1" smtClean="0">
              <a:solidFill>
                <a:schemeClr val="bg1"/>
              </a:solidFill>
            </a:rPr>
            <a:t>propionic</a:t>
          </a:r>
          <a:r>
            <a:rPr lang="en-US" dirty="0" smtClean="0">
              <a:solidFill>
                <a:schemeClr val="bg1"/>
              </a:solidFill>
            </a:rPr>
            <a:t> acid into TCA cycle</a:t>
          </a:r>
          <a:endParaRPr lang="en-IN" dirty="0">
            <a:solidFill>
              <a:schemeClr val="bg1"/>
            </a:solidFill>
          </a:endParaRPr>
        </a:p>
      </dgm:t>
    </dgm:pt>
    <dgm:pt modelId="{A4887000-A64B-4522-A45D-16C05CBC877F}" type="parTrans" cxnId="{56E5C569-5DE6-4851-9B89-90BF2010D974}">
      <dgm:prSet/>
      <dgm:spPr/>
      <dgm:t>
        <a:bodyPr/>
        <a:lstStyle/>
        <a:p>
          <a:endParaRPr lang="en-IN"/>
        </a:p>
      </dgm:t>
    </dgm:pt>
    <dgm:pt modelId="{9C0E1C29-0EAF-494F-A60B-CCF7D781D5B2}" type="sibTrans" cxnId="{56E5C569-5DE6-4851-9B89-90BF2010D974}">
      <dgm:prSet/>
      <dgm:spPr/>
      <dgm:t>
        <a:bodyPr/>
        <a:lstStyle/>
        <a:p>
          <a:endParaRPr lang="en-IN"/>
        </a:p>
      </dgm:t>
    </dgm:pt>
    <dgm:pt modelId="{1FAC5341-7D2F-4E42-8BF4-D657BDD7E77A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Def. of phosphorus  &amp; Diet low in TDN.</a:t>
          </a:r>
          <a:endParaRPr lang="en-IN" dirty="0">
            <a:solidFill>
              <a:schemeClr val="bg1"/>
            </a:solidFill>
          </a:endParaRPr>
        </a:p>
      </dgm:t>
    </dgm:pt>
    <dgm:pt modelId="{E1F369F9-660A-4D6A-AEEE-1C02273116B3}" type="parTrans" cxnId="{07129A66-1A8E-42CF-BEC3-65893E5EE9CB}">
      <dgm:prSet/>
      <dgm:spPr/>
      <dgm:t>
        <a:bodyPr/>
        <a:lstStyle/>
        <a:p>
          <a:endParaRPr lang="en-IN"/>
        </a:p>
      </dgm:t>
    </dgm:pt>
    <dgm:pt modelId="{114CC3C4-47FB-4462-8C2D-18E5AD728ADE}" type="sibTrans" cxnId="{07129A66-1A8E-42CF-BEC3-65893E5EE9CB}">
      <dgm:prSet/>
      <dgm:spPr/>
      <dgm:t>
        <a:bodyPr/>
        <a:lstStyle/>
        <a:p>
          <a:endParaRPr lang="en-IN"/>
        </a:p>
      </dgm:t>
    </dgm:pt>
    <dgm:pt modelId="{F984D4BC-AE26-4829-AED3-F41DC5A1970B}" type="pres">
      <dgm:prSet presAssocID="{0888EEE1-9B85-4C7E-816D-F29E20CFF58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83E12F1-D4D7-49DE-8C75-64EE5EBC4E12}" type="pres">
      <dgm:prSet presAssocID="{AD0D0419-0E29-414C-9469-65E5A1A01D44}" presName="linNode" presStyleCnt="0"/>
      <dgm:spPr/>
    </dgm:pt>
    <dgm:pt modelId="{09E41724-E689-467B-A1CF-F51DDAB3293C}" type="pres">
      <dgm:prSet presAssocID="{AD0D0419-0E29-414C-9469-65E5A1A01D44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F7661C3-0473-4AE1-B8AA-703262C90760}" type="pres">
      <dgm:prSet presAssocID="{AD0D0419-0E29-414C-9469-65E5A1A01D44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062DC06-C170-416C-80D9-0ACDCF9934BA}" type="pres">
      <dgm:prSet presAssocID="{73B765B4-93D3-4824-9F76-CC752DA6ADEE}" presName="sp" presStyleCnt="0"/>
      <dgm:spPr/>
    </dgm:pt>
    <dgm:pt modelId="{A819E98F-B716-47E6-85C7-5DA904EFCDE0}" type="pres">
      <dgm:prSet presAssocID="{ECD2D820-4A64-41AF-BAFF-80B683D6134B}" presName="linNode" presStyleCnt="0"/>
      <dgm:spPr/>
    </dgm:pt>
    <dgm:pt modelId="{CD468337-1E04-4005-9F7B-B94B1B43B701}" type="pres">
      <dgm:prSet presAssocID="{ECD2D820-4A64-41AF-BAFF-80B683D6134B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73BEFAD-923E-4488-A185-40DECB54AFB8}" type="pres">
      <dgm:prSet presAssocID="{ECD2D820-4A64-41AF-BAFF-80B683D6134B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30F1823A-FA77-4D23-B921-976995C93E87}" type="presOf" srcId="{1FAC5341-7D2F-4E42-8BF4-D657BDD7E77A}" destId="{273BEFAD-923E-4488-A185-40DECB54AFB8}" srcOrd="0" destOrd="1" presId="urn:microsoft.com/office/officeart/2005/8/layout/vList5"/>
    <dgm:cxn modelId="{7CEF05AB-8822-48BA-8764-41F856273B39}" srcId="{AD0D0419-0E29-414C-9469-65E5A1A01D44}" destId="{BC80D0BE-AB39-42F3-8EAA-7411B33E12A5}" srcOrd="1" destOrd="0" parTransId="{41288BE8-938C-4F53-A4E6-D2C70F354373}" sibTransId="{84B95B1A-BB0D-46E5-A7D5-48780E8428B2}"/>
    <dgm:cxn modelId="{ACDD314F-D640-4469-A1EA-53F746BFC614}" type="presOf" srcId="{3FCF3D81-4E6A-4510-AC8F-AD4C09C76385}" destId="{273BEFAD-923E-4488-A185-40DECB54AFB8}" srcOrd="0" destOrd="0" presId="urn:microsoft.com/office/officeart/2005/8/layout/vList5"/>
    <dgm:cxn modelId="{C503EFF7-AF39-45ED-8C30-D0376022CF69}" type="presOf" srcId="{70203D34-2C1A-45D8-9415-F61F9781F198}" destId="{9F7661C3-0473-4AE1-B8AA-703262C90760}" srcOrd="0" destOrd="0" presId="urn:microsoft.com/office/officeart/2005/8/layout/vList5"/>
    <dgm:cxn modelId="{EDE8A3D2-9F3A-4A7E-A017-2C356B48D5E2}" type="presOf" srcId="{ECD2D820-4A64-41AF-BAFF-80B683D6134B}" destId="{CD468337-1E04-4005-9F7B-B94B1B43B701}" srcOrd="0" destOrd="0" presId="urn:microsoft.com/office/officeart/2005/8/layout/vList5"/>
    <dgm:cxn modelId="{BF7F287C-3A4A-4DC9-8B39-7BBC90765A00}" srcId="{0888EEE1-9B85-4C7E-816D-F29E20CFF580}" destId="{AD0D0419-0E29-414C-9469-65E5A1A01D44}" srcOrd="0" destOrd="0" parTransId="{5D447503-09CA-479D-A192-29359A8391EF}" sibTransId="{73B765B4-93D3-4824-9F76-CC752DA6ADEE}"/>
    <dgm:cxn modelId="{7218053D-41AF-4DA7-9973-0B08EC20D7B6}" srcId="{AD0D0419-0E29-414C-9469-65E5A1A01D44}" destId="{70203D34-2C1A-45D8-9415-F61F9781F198}" srcOrd="0" destOrd="0" parTransId="{2291A32C-B115-4CCA-964C-944CB98F5E53}" sibTransId="{D71A58B3-7267-4D39-B3BF-9C77D20025A7}"/>
    <dgm:cxn modelId="{0BE2A18E-B7AD-452B-93AF-A43994FB2392}" type="presOf" srcId="{0888EEE1-9B85-4C7E-816D-F29E20CFF580}" destId="{F984D4BC-AE26-4829-AED3-F41DC5A1970B}" srcOrd="0" destOrd="0" presId="urn:microsoft.com/office/officeart/2005/8/layout/vList5"/>
    <dgm:cxn modelId="{07129A66-1A8E-42CF-BEC3-65893E5EE9CB}" srcId="{ECD2D820-4A64-41AF-BAFF-80B683D6134B}" destId="{1FAC5341-7D2F-4E42-8BF4-D657BDD7E77A}" srcOrd="1" destOrd="0" parTransId="{E1F369F9-660A-4D6A-AEEE-1C02273116B3}" sibTransId="{114CC3C4-47FB-4462-8C2D-18E5AD728ADE}"/>
    <dgm:cxn modelId="{56E5C569-5DE6-4851-9B89-90BF2010D974}" srcId="{ECD2D820-4A64-41AF-BAFF-80B683D6134B}" destId="{3FCF3D81-4E6A-4510-AC8F-AD4C09C76385}" srcOrd="0" destOrd="0" parTransId="{A4887000-A64B-4522-A45D-16C05CBC877F}" sibTransId="{9C0E1C29-0EAF-494F-A60B-CCF7D781D5B2}"/>
    <dgm:cxn modelId="{DFD8757A-3256-4788-8535-461A23D09744}" srcId="{0888EEE1-9B85-4C7E-816D-F29E20CFF580}" destId="{ECD2D820-4A64-41AF-BAFF-80B683D6134B}" srcOrd="1" destOrd="0" parTransId="{5969DFA6-543F-4398-9064-7C5D2D027899}" sibTransId="{708732C8-9DC5-4E14-A5D9-03C0EC7DF271}"/>
    <dgm:cxn modelId="{F1E85A4F-69FB-4495-9D86-7B6F5651D8B1}" type="presOf" srcId="{BC80D0BE-AB39-42F3-8EAA-7411B33E12A5}" destId="{9F7661C3-0473-4AE1-B8AA-703262C90760}" srcOrd="0" destOrd="1" presId="urn:microsoft.com/office/officeart/2005/8/layout/vList5"/>
    <dgm:cxn modelId="{EEC80A5B-52BD-442F-A8F8-7753C8B3F477}" type="presOf" srcId="{AD0D0419-0E29-414C-9469-65E5A1A01D44}" destId="{09E41724-E689-467B-A1CF-F51DDAB3293C}" srcOrd="0" destOrd="0" presId="urn:microsoft.com/office/officeart/2005/8/layout/vList5"/>
    <dgm:cxn modelId="{507F4992-A93C-4198-AB01-FF1280F033DD}" type="presParOf" srcId="{F984D4BC-AE26-4829-AED3-F41DC5A1970B}" destId="{D83E12F1-D4D7-49DE-8C75-64EE5EBC4E12}" srcOrd="0" destOrd="0" presId="urn:microsoft.com/office/officeart/2005/8/layout/vList5"/>
    <dgm:cxn modelId="{385D5BF6-09B7-4350-97EB-4F07837A2882}" type="presParOf" srcId="{D83E12F1-D4D7-49DE-8C75-64EE5EBC4E12}" destId="{09E41724-E689-467B-A1CF-F51DDAB3293C}" srcOrd="0" destOrd="0" presId="urn:microsoft.com/office/officeart/2005/8/layout/vList5"/>
    <dgm:cxn modelId="{0FAFEE1D-E6DE-45A2-9AAE-C6CF90FCE1B1}" type="presParOf" srcId="{D83E12F1-D4D7-49DE-8C75-64EE5EBC4E12}" destId="{9F7661C3-0473-4AE1-B8AA-703262C90760}" srcOrd="1" destOrd="0" presId="urn:microsoft.com/office/officeart/2005/8/layout/vList5"/>
    <dgm:cxn modelId="{F741D412-F444-4BAB-BB44-759BE0D7B364}" type="presParOf" srcId="{F984D4BC-AE26-4829-AED3-F41DC5A1970B}" destId="{0062DC06-C170-416C-80D9-0ACDCF9934BA}" srcOrd="1" destOrd="0" presId="urn:microsoft.com/office/officeart/2005/8/layout/vList5"/>
    <dgm:cxn modelId="{C8EE3BA5-768B-4364-8164-26B3D753766C}" type="presParOf" srcId="{F984D4BC-AE26-4829-AED3-F41DC5A1970B}" destId="{A819E98F-B716-47E6-85C7-5DA904EFCDE0}" srcOrd="2" destOrd="0" presId="urn:microsoft.com/office/officeart/2005/8/layout/vList5"/>
    <dgm:cxn modelId="{D42C1775-313D-4669-943C-9E94065F0BDB}" type="presParOf" srcId="{A819E98F-B716-47E6-85C7-5DA904EFCDE0}" destId="{CD468337-1E04-4005-9F7B-B94B1B43B701}" srcOrd="0" destOrd="0" presId="urn:microsoft.com/office/officeart/2005/8/layout/vList5"/>
    <dgm:cxn modelId="{36DE036D-79A3-4ABC-9125-623A547DB5C5}" type="presParOf" srcId="{A819E98F-B716-47E6-85C7-5DA904EFCDE0}" destId="{273BEFAD-923E-4488-A185-40DECB54AFB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9C47A2F-F8D7-410F-82D0-166D56FD2DD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ED9A0D9F-EFA3-4AE6-B580-EBA1414921EA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3200" dirty="0" smtClean="0"/>
            <a:t>Production of ISOPROPYL ALCOHOL a break down product of </a:t>
          </a:r>
          <a:r>
            <a:rPr lang="en-US" sz="3200" dirty="0" err="1" smtClean="0"/>
            <a:t>aceto</a:t>
          </a:r>
          <a:r>
            <a:rPr lang="en-US" sz="3200" dirty="0" smtClean="0"/>
            <a:t> acetic acid in rumen</a:t>
          </a:r>
          <a:endParaRPr lang="en-IN" sz="3200" dirty="0"/>
        </a:p>
      </dgm:t>
    </dgm:pt>
    <dgm:pt modelId="{42374CE6-0A6E-4CD8-A4EA-5169C86A790C}" type="parTrans" cxnId="{E4E1624D-DF6C-4FFC-9F8A-36DE94042AB7}">
      <dgm:prSet/>
      <dgm:spPr/>
      <dgm:t>
        <a:bodyPr/>
        <a:lstStyle/>
        <a:p>
          <a:endParaRPr lang="en-IN"/>
        </a:p>
      </dgm:t>
    </dgm:pt>
    <dgm:pt modelId="{A0F8EE39-E172-4DA7-BC0A-027F3D30320F}" type="sibTrans" cxnId="{E4E1624D-DF6C-4FFC-9F8A-36DE94042AB7}">
      <dgm:prSet/>
      <dgm:spPr/>
      <dgm:t>
        <a:bodyPr/>
        <a:lstStyle/>
        <a:p>
          <a:endParaRPr lang="en-IN"/>
        </a:p>
      </dgm:t>
    </dgm:pt>
    <dgm:pt modelId="{EDB84BE7-3D71-4644-857D-094252466E54}">
      <dgm:prSet phldrT="[Text]"/>
      <dgm:spPr/>
      <dgm:t>
        <a:bodyPr/>
        <a:lstStyle/>
        <a:p>
          <a:endParaRPr lang="en-IN" dirty="0"/>
        </a:p>
      </dgm:t>
    </dgm:pt>
    <dgm:pt modelId="{68F9C5F0-CE3C-47CD-AB9C-F8768B455108}" type="parTrans" cxnId="{EFE8CE48-A8DE-469E-962D-83B6363F666E}">
      <dgm:prSet/>
      <dgm:spPr/>
      <dgm:t>
        <a:bodyPr/>
        <a:lstStyle/>
        <a:p>
          <a:endParaRPr lang="en-IN"/>
        </a:p>
      </dgm:t>
    </dgm:pt>
    <dgm:pt modelId="{7306DD77-844A-499C-A288-D0BE1B92AAE1}" type="sibTrans" cxnId="{EFE8CE48-A8DE-469E-962D-83B6363F666E}">
      <dgm:prSet/>
      <dgm:spPr/>
      <dgm:t>
        <a:bodyPr/>
        <a:lstStyle/>
        <a:p>
          <a:endParaRPr lang="en-IN"/>
        </a:p>
      </dgm:t>
    </dgm:pt>
    <dgm:pt modelId="{1648885E-038E-4CA2-AC26-FB2D0AF910C4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3200" dirty="0" err="1" smtClean="0"/>
            <a:t>Defeciency</a:t>
          </a:r>
          <a:r>
            <a:rPr lang="en-US" sz="3200" dirty="0" smtClean="0"/>
            <a:t> of glucose which is needed for normal function of nervous tissue</a:t>
          </a:r>
          <a:endParaRPr lang="en-IN" sz="3200" dirty="0"/>
        </a:p>
      </dgm:t>
    </dgm:pt>
    <dgm:pt modelId="{1D3CF77E-8765-44C0-B311-F891AB710A8E}" type="parTrans" cxnId="{E3DFA583-1E23-45C5-9B7F-ABC9441621F3}">
      <dgm:prSet/>
      <dgm:spPr/>
      <dgm:t>
        <a:bodyPr/>
        <a:lstStyle/>
        <a:p>
          <a:endParaRPr lang="en-IN"/>
        </a:p>
      </dgm:t>
    </dgm:pt>
    <dgm:pt modelId="{986CF99F-CF4C-4886-9F82-297BB9024084}" type="sibTrans" cxnId="{E3DFA583-1E23-45C5-9B7F-ABC9441621F3}">
      <dgm:prSet/>
      <dgm:spPr/>
      <dgm:t>
        <a:bodyPr/>
        <a:lstStyle/>
        <a:p>
          <a:endParaRPr lang="en-IN"/>
        </a:p>
      </dgm:t>
    </dgm:pt>
    <dgm:pt modelId="{BD4B118F-D2FA-4FA9-81D8-2E2ECA119067}">
      <dgm:prSet phldrT="[Text]"/>
      <dgm:spPr/>
      <dgm:t>
        <a:bodyPr/>
        <a:lstStyle/>
        <a:p>
          <a:endParaRPr lang="en-IN" dirty="0"/>
        </a:p>
      </dgm:t>
    </dgm:pt>
    <dgm:pt modelId="{6CC495C5-36FF-4CA4-B983-FC4B6CCE85F9}" type="parTrans" cxnId="{D93AE755-F439-46BA-A6EB-5D9DA07DF344}">
      <dgm:prSet/>
      <dgm:spPr/>
      <dgm:t>
        <a:bodyPr/>
        <a:lstStyle/>
        <a:p>
          <a:endParaRPr lang="en-IN"/>
        </a:p>
      </dgm:t>
    </dgm:pt>
    <dgm:pt modelId="{1C82B613-D8D5-4896-96CB-C3ACE5D53C15}" type="sibTrans" cxnId="{D93AE755-F439-46BA-A6EB-5D9DA07DF344}">
      <dgm:prSet/>
      <dgm:spPr/>
      <dgm:t>
        <a:bodyPr/>
        <a:lstStyle/>
        <a:p>
          <a:endParaRPr lang="en-IN"/>
        </a:p>
      </dgm:t>
    </dgm:pt>
    <dgm:pt modelId="{CB7F2EB0-258A-4CD3-A157-91E762490462}" type="pres">
      <dgm:prSet presAssocID="{89C47A2F-F8D7-410F-82D0-166D56FD2D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B8FAE298-CF99-4069-80AE-7007D7DF7C6C}" type="pres">
      <dgm:prSet presAssocID="{ED9A0D9F-EFA3-4AE6-B580-EBA1414921E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7183064-405A-4A0B-89B0-BD147B3034E3}" type="pres">
      <dgm:prSet presAssocID="{ED9A0D9F-EFA3-4AE6-B580-EBA1414921EA}" presName="childText" presStyleLbl="revTx" presStyleIdx="0" presStyleCnt="2" custLinFactNeighborY="43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23081C6-3A91-4500-8D84-9668FE5042F5}" type="pres">
      <dgm:prSet presAssocID="{1648885E-038E-4CA2-AC26-FB2D0AF910C4}" presName="parentText" presStyleLbl="node1" presStyleIdx="1" presStyleCnt="2" custLinFactNeighborX="-1667" custLinFactNeighborY="-7079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350D2D9-4CC4-4D4E-95E2-246CECBB2CBA}" type="pres">
      <dgm:prSet presAssocID="{1648885E-038E-4CA2-AC26-FB2D0AF910C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E3973750-EAC3-4990-BFD7-49AC5695FE00}" type="presOf" srcId="{EDB84BE7-3D71-4644-857D-094252466E54}" destId="{57183064-405A-4A0B-89B0-BD147B3034E3}" srcOrd="0" destOrd="0" presId="urn:microsoft.com/office/officeart/2005/8/layout/vList2"/>
    <dgm:cxn modelId="{D93AE755-F439-46BA-A6EB-5D9DA07DF344}" srcId="{1648885E-038E-4CA2-AC26-FB2D0AF910C4}" destId="{BD4B118F-D2FA-4FA9-81D8-2E2ECA119067}" srcOrd="0" destOrd="0" parTransId="{6CC495C5-36FF-4CA4-B983-FC4B6CCE85F9}" sibTransId="{1C82B613-D8D5-4896-96CB-C3ACE5D53C15}"/>
    <dgm:cxn modelId="{EFE8CE48-A8DE-469E-962D-83B6363F666E}" srcId="{ED9A0D9F-EFA3-4AE6-B580-EBA1414921EA}" destId="{EDB84BE7-3D71-4644-857D-094252466E54}" srcOrd="0" destOrd="0" parTransId="{68F9C5F0-CE3C-47CD-AB9C-F8768B455108}" sibTransId="{7306DD77-844A-499C-A288-D0BE1B92AAE1}"/>
    <dgm:cxn modelId="{74AD63DD-5285-4DDD-8FAD-355B93C74449}" type="presOf" srcId="{1648885E-038E-4CA2-AC26-FB2D0AF910C4}" destId="{C23081C6-3A91-4500-8D84-9668FE5042F5}" srcOrd="0" destOrd="0" presId="urn:microsoft.com/office/officeart/2005/8/layout/vList2"/>
    <dgm:cxn modelId="{082D42B3-804D-4C8F-8DBF-DD71E6C616BD}" type="presOf" srcId="{BD4B118F-D2FA-4FA9-81D8-2E2ECA119067}" destId="{C350D2D9-4CC4-4D4E-95E2-246CECBB2CBA}" srcOrd="0" destOrd="0" presId="urn:microsoft.com/office/officeart/2005/8/layout/vList2"/>
    <dgm:cxn modelId="{82E93080-9A54-43E9-B85C-474D7B175866}" type="presOf" srcId="{89C47A2F-F8D7-410F-82D0-166D56FD2DD6}" destId="{CB7F2EB0-258A-4CD3-A157-91E762490462}" srcOrd="0" destOrd="0" presId="urn:microsoft.com/office/officeart/2005/8/layout/vList2"/>
    <dgm:cxn modelId="{481455BF-C48B-4C1A-A647-9D1147CDB5BD}" type="presOf" srcId="{ED9A0D9F-EFA3-4AE6-B580-EBA1414921EA}" destId="{B8FAE298-CF99-4069-80AE-7007D7DF7C6C}" srcOrd="0" destOrd="0" presId="urn:microsoft.com/office/officeart/2005/8/layout/vList2"/>
    <dgm:cxn modelId="{E4E1624D-DF6C-4FFC-9F8A-36DE94042AB7}" srcId="{89C47A2F-F8D7-410F-82D0-166D56FD2DD6}" destId="{ED9A0D9F-EFA3-4AE6-B580-EBA1414921EA}" srcOrd="0" destOrd="0" parTransId="{42374CE6-0A6E-4CD8-A4EA-5169C86A790C}" sibTransId="{A0F8EE39-E172-4DA7-BC0A-027F3D30320F}"/>
    <dgm:cxn modelId="{E3DFA583-1E23-45C5-9B7F-ABC9441621F3}" srcId="{89C47A2F-F8D7-410F-82D0-166D56FD2DD6}" destId="{1648885E-038E-4CA2-AC26-FB2D0AF910C4}" srcOrd="1" destOrd="0" parTransId="{1D3CF77E-8765-44C0-B311-F891AB710A8E}" sibTransId="{986CF99F-CF4C-4886-9F82-297BB9024084}"/>
    <dgm:cxn modelId="{1E7C4879-7416-4DC4-9D05-1480CDAB1573}" type="presParOf" srcId="{CB7F2EB0-258A-4CD3-A157-91E762490462}" destId="{B8FAE298-CF99-4069-80AE-7007D7DF7C6C}" srcOrd="0" destOrd="0" presId="urn:microsoft.com/office/officeart/2005/8/layout/vList2"/>
    <dgm:cxn modelId="{16396270-4E0F-49BD-865B-674F0602EFA0}" type="presParOf" srcId="{CB7F2EB0-258A-4CD3-A157-91E762490462}" destId="{57183064-405A-4A0B-89B0-BD147B3034E3}" srcOrd="1" destOrd="0" presId="urn:microsoft.com/office/officeart/2005/8/layout/vList2"/>
    <dgm:cxn modelId="{D5201C2B-979D-4BC0-8D2E-44D2F0BB5941}" type="presParOf" srcId="{CB7F2EB0-258A-4CD3-A157-91E762490462}" destId="{C23081C6-3A91-4500-8D84-9668FE5042F5}" srcOrd="2" destOrd="0" presId="urn:microsoft.com/office/officeart/2005/8/layout/vList2"/>
    <dgm:cxn modelId="{0607653C-3973-4DAA-84B3-BD897EDEDA38}" type="presParOf" srcId="{CB7F2EB0-258A-4CD3-A157-91E762490462}" destId="{C350D2D9-4CC4-4D4E-95E2-246CECBB2CB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7218429-2DE4-4A87-A8FD-0ADCD3E772D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B8C2A55-C31F-45CC-A857-70C15E6EBB0A}">
      <dgm:prSet phldrT="[Text]"/>
      <dgm:spPr/>
      <dgm:t>
        <a:bodyPr/>
        <a:lstStyle/>
        <a:p>
          <a:r>
            <a:rPr lang="en-US" dirty="0" smtClean="0"/>
            <a:t>Clinical signs</a:t>
          </a:r>
          <a:endParaRPr lang="en-IN" dirty="0"/>
        </a:p>
      </dgm:t>
    </dgm:pt>
    <dgm:pt modelId="{D6705B4A-ECDE-42A0-BA08-2305111F46BE}" type="parTrans" cxnId="{F49EC19F-4AE3-4512-96F7-EF482CCF36A0}">
      <dgm:prSet/>
      <dgm:spPr/>
      <dgm:t>
        <a:bodyPr/>
        <a:lstStyle/>
        <a:p>
          <a:endParaRPr lang="en-IN"/>
        </a:p>
      </dgm:t>
    </dgm:pt>
    <dgm:pt modelId="{D3673A27-A19D-4726-BC01-7F1828016CAD}" type="sibTrans" cxnId="{F49EC19F-4AE3-4512-96F7-EF482CCF36A0}">
      <dgm:prSet/>
      <dgm:spPr/>
      <dgm:t>
        <a:bodyPr/>
        <a:lstStyle/>
        <a:p>
          <a:endParaRPr lang="en-IN"/>
        </a:p>
      </dgm:t>
    </dgm:pt>
    <dgm:pt modelId="{8DBA98E3-53E8-4F6C-BE05-7DC7DD2D1207}">
      <dgm:prSet phldrT="[Text]"/>
      <dgm:spPr/>
      <dgm:t>
        <a:bodyPr/>
        <a:lstStyle/>
        <a:p>
          <a:r>
            <a:rPr lang="en-US" dirty="0" smtClean="0"/>
            <a:t>Wasting form</a:t>
          </a:r>
          <a:endParaRPr lang="en-IN" dirty="0"/>
        </a:p>
      </dgm:t>
    </dgm:pt>
    <dgm:pt modelId="{F6207310-4A78-4AFE-B25F-01C2210EA6DF}" type="parTrans" cxnId="{F7009B4C-20A3-437A-9679-703C7054C9D2}">
      <dgm:prSet/>
      <dgm:spPr/>
      <dgm:t>
        <a:bodyPr/>
        <a:lstStyle/>
        <a:p>
          <a:endParaRPr lang="en-IN"/>
        </a:p>
      </dgm:t>
    </dgm:pt>
    <dgm:pt modelId="{62CAC1B3-C094-4FC0-BC83-798513048624}" type="sibTrans" cxnId="{F7009B4C-20A3-437A-9679-703C7054C9D2}">
      <dgm:prSet/>
      <dgm:spPr/>
      <dgm:t>
        <a:bodyPr/>
        <a:lstStyle/>
        <a:p>
          <a:endParaRPr lang="en-IN"/>
        </a:p>
      </dgm:t>
    </dgm:pt>
    <dgm:pt modelId="{E5FBD144-D117-47C6-9651-0B0F2CAA4B38}">
      <dgm:prSet phldrT="[Text]"/>
      <dgm:spPr/>
      <dgm:t>
        <a:bodyPr/>
        <a:lstStyle/>
        <a:p>
          <a:r>
            <a:rPr lang="en-US" dirty="0" smtClean="0"/>
            <a:t>Nervous form</a:t>
          </a:r>
          <a:endParaRPr lang="en-IN" dirty="0"/>
        </a:p>
      </dgm:t>
    </dgm:pt>
    <dgm:pt modelId="{D3A1D3ED-F98D-4210-85FA-D9CF0BD41DF8}" type="parTrans" cxnId="{9891D062-901A-4533-9450-9704860628F2}">
      <dgm:prSet/>
      <dgm:spPr/>
      <dgm:t>
        <a:bodyPr/>
        <a:lstStyle/>
        <a:p>
          <a:endParaRPr lang="en-IN"/>
        </a:p>
      </dgm:t>
    </dgm:pt>
    <dgm:pt modelId="{5E05EDC8-8BAC-4103-9CB0-63FA707D3FE4}" type="sibTrans" cxnId="{9891D062-901A-4533-9450-9704860628F2}">
      <dgm:prSet/>
      <dgm:spPr/>
      <dgm:t>
        <a:bodyPr/>
        <a:lstStyle/>
        <a:p>
          <a:endParaRPr lang="en-IN"/>
        </a:p>
      </dgm:t>
    </dgm:pt>
    <dgm:pt modelId="{54CC3A03-7793-4182-BB38-BDBA02FE57B9}" type="pres">
      <dgm:prSet presAssocID="{07218429-2DE4-4A87-A8FD-0ADCD3E772D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3CE18237-C1BA-4B09-A245-1E06A016634F}" type="pres">
      <dgm:prSet presAssocID="{DB8C2A55-C31F-45CC-A857-70C15E6EBB0A}" presName="root" presStyleCnt="0"/>
      <dgm:spPr/>
    </dgm:pt>
    <dgm:pt modelId="{4163F66C-C684-4EDA-A17B-16D4C7E4819C}" type="pres">
      <dgm:prSet presAssocID="{DB8C2A55-C31F-45CC-A857-70C15E6EBB0A}" presName="rootComposite" presStyleCnt="0"/>
      <dgm:spPr/>
    </dgm:pt>
    <dgm:pt modelId="{D7A2D523-CFD0-496A-832A-A394A9D2867B}" type="pres">
      <dgm:prSet presAssocID="{DB8C2A55-C31F-45CC-A857-70C15E6EBB0A}" presName="rootText" presStyleLbl="node1" presStyleIdx="0" presStyleCnt="1"/>
      <dgm:spPr/>
      <dgm:t>
        <a:bodyPr/>
        <a:lstStyle/>
        <a:p>
          <a:endParaRPr lang="en-IN"/>
        </a:p>
      </dgm:t>
    </dgm:pt>
    <dgm:pt modelId="{8E46B7B3-BA41-4274-B8E5-F516C3B0E77D}" type="pres">
      <dgm:prSet presAssocID="{DB8C2A55-C31F-45CC-A857-70C15E6EBB0A}" presName="rootConnector" presStyleLbl="node1" presStyleIdx="0" presStyleCnt="1"/>
      <dgm:spPr/>
      <dgm:t>
        <a:bodyPr/>
        <a:lstStyle/>
        <a:p>
          <a:endParaRPr lang="en-IN"/>
        </a:p>
      </dgm:t>
    </dgm:pt>
    <dgm:pt modelId="{10B8B277-01E1-481D-9820-FB1E09AE513D}" type="pres">
      <dgm:prSet presAssocID="{DB8C2A55-C31F-45CC-A857-70C15E6EBB0A}" presName="childShape" presStyleCnt="0"/>
      <dgm:spPr/>
    </dgm:pt>
    <dgm:pt modelId="{8D28AD5A-B156-461E-8F9E-1327C02693E9}" type="pres">
      <dgm:prSet presAssocID="{F6207310-4A78-4AFE-B25F-01C2210EA6DF}" presName="Name13" presStyleLbl="parChTrans1D2" presStyleIdx="0" presStyleCnt="2"/>
      <dgm:spPr/>
      <dgm:t>
        <a:bodyPr/>
        <a:lstStyle/>
        <a:p>
          <a:endParaRPr lang="en-IN"/>
        </a:p>
      </dgm:t>
    </dgm:pt>
    <dgm:pt modelId="{F4FEF527-FE19-497E-AC68-324BC9ABBF82}" type="pres">
      <dgm:prSet presAssocID="{8DBA98E3-53E8-4F6C-BE05-7DC7DD2D1207}" presName="childText" presStyleLbl="bgAcc1" presStyleIdx="0" presStyleCnt="2" custScaleX="18419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070DFBE-582A-4EF8-9D18-ECE1602DCA8B}" type="pres">
      <dgm:prSet presAssocID="{D3A1D3ED-F98D-4210-85FA-D9CF0BD41DF8}" presName="Name13" presStyleLbl="parChTrans1D2" presStyleIdx="1" presStyleCnt="2"/>
      <dgm:spPr/>
      <dgm:t>
        <a:bodyPr/>
        <a:lstStyle/>
        <a:p>
          <a:endParaRPr lang="en-IN"/>
        </a:p>
      </dgm:t>
    </dgm:pt>
    <dgm:pt modelId="{03AF0AA2-ADAA-4397-A371-B15C71752106}" type="pres">
      <dgm:prSet presAssocID="{E5FBD144-D117-47C6-9651-0B0F2CAA4B38}" presName="childText" presStyleLbl="bgAcc1" presStyleIdx="1" presStyleCnt="2" custScaleX="183410" custScaleY="8345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F49EC19F-4AE3-4512-96F7-EF482CCF36A0}" srcId="{07218429-2DE4-4A87-A8FD-0ADCD3E772D0}" destId="{DB8C2A55-C31F-45CC-A857-70C15E6EBB0A}" srcOrd="0" destOrd="0" parTransId="{D6705B4A-ECDE-42A0-BA08-2305111F46BE}" sibTransId="{D3673A27-A19D-4726-BC01-7F1828016CAD}"/>
    <dgm:cxn modelId="{DFA78F0D-FBE6-40F5-931E-7D6503A24B0B}" type="presOf" srcId="{F6207310-4A78-4AFE-B25F-01C2210EA6DF}" destId="{8D28AD5A-B156-461E-8F9E-1327C02693E9}" srcOrd="0" destOrd="0" presId="urn:microsoft.com/office/officeart/2005/8/layout/hierarchy3"/>
    <dgm:cxn modelId="{549250EC-2A78-4799-BA82-A432AF4FBFCD}" type="presOf" srcId="{DB8C2A55-C31F-45CC-A857-70C15E6EBB0A}" destId="{8E46B7B3-BA41-4274-B8E5-F516C3B0E77D}" srcOrd="1" destOrd="0" presId="urn:microsoft.com/office/officeart/2005/8/layout/hierarchy3"/>
    <dgm:cxn modelId="{DCA71502-BFAD-4D86-96A1-95AA558DCB46}" type="presOf" srcId="{E5FBD144-D117-47C6-9651-0B0F2CAA4B38}" destId="{03AF0AA2-ADAA-4397-A371-B15C71752106}" srcOrd="0" destOrd="0" presId="urn:microsoft.com/office/officeart/2005/8/layout/hierarchy3"/>
    <dgm:cxn modelId="{E6ED8E33-20A8-4BEE-8007-8258F7A1A174}" type="presOf" srcId="{D3A1D3ED-F98D-4210-85FA-D9CF0BD41DF8}" destId="{E070DFBE-582A-4EF8-9D18-ECE1602DCA8B}" srcOrd="0" destOrd="0" presId="urn:microsoft.com/office/officeart/2005/8/layout/hierarchy3"/>
    <dgm:cxn modelId="{F7009B4C-20A3-437A-9679-703C7054C9D2}" srcId="{DB8C2A55-C31F-45CC-A857-70C15E6EBB0A}" destId="{8DBA98E3-53E8-4F6C-BE05-7DC7DD2D1207}" srcOrd="0" destOrd="0" parTransId="{F6207310-4A78-4AFE-B25F-01C2210EA6DF}" sibTransId="{62CAC1B3-C094-4FC0-BC83-798513048624}"/>
    <dgm:cxn modelId="{9891D062-901A-4533-9450-9704860628F2}" srcId="{DB8C2A55-C31F-45CC-A857-70C15E6EBB0A}" destId="{E5FBD144-D117-47C6-9651-0B0F2CAA4B38}" srcOrd="1" destOrd="0" parTransId="{D3A1D3ED-F98D-4210-85FA-D9CF0BD41DF8}" sibTransId="{5E05EDC8-8BAC-4103-9CB0-63FA707D3FE4}"/>
    <dgm:cxn modelId="{D484AFA6-4674-4267-8D91-47A6418A406C}" type="presOf" srcId="{07218429-2DE4-4A87-A8FD-0ADCD3E772D0}" destId="{54CC3A03-7793-4182-BB38-BDBA02FE57B9}" srcOrd="0" destOrd="0" presId="urn:microsoft.com/office/officeart/2005/8/layout/hierarchy3"/>
    <dgm:cxn modelId="{C731F8F3-6826-4DE4-9D8C-3FBDAF1618DF}" type="presOf" srcId="{DB8C2A55-C31F-45CC-A857-70C15E6EBB0A}" destId="{D7A2D523-CFD0-496A-832A-A394A9D2867B}" srcOrd="0" destOrd="0" presId="urn:microsoft.com/office/officeart/2005/8/layout/hierarchy3"/>
    <dgm:cxn modelId="{28CECE20-36D2-408C-A24E-76A16CB26699}" type="presOf" srcId="{8DBA98E3-53E8-4F6C-BE05-7DC7DD2D1207}" destId="{F4FEF527-FE19-497E-AC68-324BC9ABBF82}" srcOrd="0" destOrd="0" presId="urn:microsoft.com/office/officeart/2005/8/layout/hierarchy3"/>
    <dgm:cxn modelId="{8ED0F965-9E16-4946-A437-0F1D3E7E08A9}" type="presParOf" srcId="{54CC3A03-7793-4182-BB38-BDBA02FE57B9}" destId="{3CE18237-C1BA-4B09-A245-1E06A016634F}" srcOrd="0" destOrd="0" presId="urn:microsoft.com/office/officeart/2005/8/layout/hierarchy3"/>
    <dgm:cxn modelId="{E28993FA-17DD-4806-BC4E-856217BAB9A0}" type="presParOf" srcId="{3CE18237-C1BA-4B09-A245-1E06A016634F}" destId="{4163F66C-C684-4EDA-A17B-16D4C7E4819C}" srcOrd="0" destOrd="0" presId="urn:microsoft.com/office/officeart/2005/8/layout/hierarchy3"/>
    <dgm:cxn modelId="{DAF8F3BD-555B-461C-9128-4D31D69F5D0D}" type="presParOf" srcId="{4163F66C-C684-4EDA-A17B-16D4C7E4819C}" destId="{D7A2D523-CFD0-496A-832A-A394A9D2867B}" srcOrd="0" destOrd="0" presId="urn:microsoft.com/office/officeart/2005/8/layout/hierarchy3"/>
    <dgm:cxn modelId="{7565BDD4-7CEC-4381-AAA7-B4B7DFFF1071}" type="presParOf" srcId="{4163F66C-C684-4EDA-A17B-16D4C7E4819C}" destId="{8E46B7B3-BA41-4274-B8E5-F516C3B0E77D}" srcOrd="1" destOrd="0" presId="urn:microsoft.com/office/officeart/2005/8/layout/hierarchy3"/>
    <dgm:cxn modelId="{5BE6C348-E7CC-4A7D-90D7-B4944E611611}" type="presParOf" srcId="{3CE18237-C1BA-4B09-A245-1E06A016634F}" destId="{10B8B277-01E1-481D-9820-FB1E09AE513D}" srcOrd="1" destOrd="0" presId="urn:microsoft.com/office/officeart/2005/8/layout/hierarchy3"/>
    <dgm:cxn modelId="{D9974317-8052-4958-8588-DE3854679AFB}" type="presParOf" srcId="{10B8B277-01E1-481D-9820-FB1E09AE513D}" destId="{8D28AD5A-B156-461E-8F9E-1327C02693E9}" srcOrd="0" destOrd="0" presId="urn:microsoft.com/office/officeart/2005/8/layout/hierarchy3"/>
    <dgm:cxn modelId="{9209665A-E283-4024-895F-10D2F98CC640}" type="presParOf" srcId="{10B8B277-01E1-481D-9820-FB1E09AE513D}" destId="{F4FEF527-FE19-497E-AC68-324BC9ABBF82}" srcOrd="1" destOrd="0" presId="urn:microsoft.com/office/officeart/2005/8/layout/hierarchy3"/>
    <dgm:cxn modelId="{01F40769-D088-4E62-AB69-FE728AFFCFCF}" type="presParOf" srcId="{10B8B277-01E1-481D-9820-FB1E09AE513D}" destId="{E070DFBE-582A-4EF8-9D18-ECE1602DCA8B}" srcOrd="2" destOrd="0" presId="urn:microsoft.com/office/officeart/2005/8/layout/hierarchy3"/>
    <dgm:cxn modelId="{D33405A6-418D-4FC7-8397-811F48343F70}" type="presParOf" srcId="{10B8B277-01E1-481D-9820-FB1E09AE513D}" destId="{03AF0AA2-ADAA-4397-A371-B15C7175210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852C0AF-365D-4598-9CD2-851B741DFE94}" type="doc">
      <dgm:prSet loTypeId="urn:microsoft.com/office/officeart/2005/8/layout/ven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0894CA2-7742-4F03-9328-7764BC789FF1}">
      <dgm:prSet phldrT="[Text]"/>
      <dgm:spPr/>
      <dgm:t>
        <a:bodyPr/>
        <a:lstStyle/>
        <a:p>
          <a:r>
            <a:rPr lang="en-US" dirty="0" smtClean="0"/>
            <a:t>Cystitis &amp; Nephritis</a:t>
          </a:r>
          <a:endParaRPr lang="en-IN" dirty="0"/>
        </a:p>
      </dgm:t>
    </dgm:pt>
    <dgm:pt modelId="{6E1B3B8C-954F-4041-9EB4-805A9BA001B3}" type="parTrans" cxnId="{425E76E0-EA19-4760-8FEA-A687989538B9}">
      <dgm:prSet/>
      <dgm:spPr/>
      <dgm:t>
        <a:bodyPr/>
        <a:lstStyle/>
        <a:p>
          <a:endParaRPr lang="en-IN"/>
        </a:p>
      </dgm:t>
    </dgm:pt>
    <dgm:pt modelId="{B89AFFC0-8398-4859-B020-4C5E974153BD}" type="sibTrans" cxnId="{425E76E0-EA19-4760-8FEA-A687989538B9}">
      <dgm:prSet/>
      <dgm:spPr/>
      <dgm:t>
        <a:bodyPr/>
        <a:lstStyle/>
        <a:p>
          <a:endParaRPr lang="en-IN"/>
        </a:p>
      </dgm:t>
    </dgm:pt>
    <dgm:pt modelId="{280655EF-7A0C-48B2-85C1-5C89604CF39E}">
      <dgm:prSet phldrT="[Text]"/>
      <dgm:spPr/>
      <dgm:t>
        <a:bodyPr/>
        <a:lstStyle/>
        <a:p>
          <a:r>
            <a:rPr lang="en-US" dirty="0" smtClean="0"/>
            <a:t>TRP</a:t>
          </a:r>
          <a:endParaRPr lang="en-IN" dirty="0"/>
        </a:p>
      </dgm:t>
    </dgm:pt>
    <dgm:pt modelId="{F70CC2F2-B37E-46A2-9A32-05D45777C056}" type="parTrans" cxnId="{2DAC5FD1-9AB0-4A90-8E29-8C30B99F7E53}">
      <dgm:prSet/>
      <dgm:spPr/>
      <dgm:t>
        <a:bodyPr/>
        <a:lstStyle/>
        <a:p>
          <a:endParaRPr lang="en-IN"/>
        </a:p>
      </dgm:t>
    </dgm:pt>
    <dgm:pt modelId="{DBB65E51-9863-4A5D-BE54-A17CD8A18245}" type="sibTrans" cxnId="{2DAC5FD1-9AB0-4A90-8E29-8C30B99F7E53}">
      <dgm:prSet/>
      <dgm:spPr/>
      <dgm:t>
        <a:bodyPr/>
        <a:lstStyle/>
        <a:p>
          <a:endParaRPr lang="en-IN"/>
        </a:p>
      </dgm:t>
    </dgm:pt>
    <dgm:pt modelId="{0AC7949A-B733-4437-BBE0-6FFB782DEDF4}">
      <dgm:prSet phldrT="[Text]"/>
      <dgm:spPr/>
      <dgm:t>
        <a:bodyPr/>
        <a:lstStyle/>
        <a:p>
          <a:r>
            <a:rPr lang="en-US" dirty="0" smtClean="0"/>
            <a:t>Diabetes</a:t>
          </a:r>
          <a:r>
            <a:rPr lang="en-US" baseline="0" dirty="0" smtClean="0"/>
            <a:t>  mellitus</a:t>
          </a:r>
          <a:endParaRPr lang="en-IN" dirty="0"/>
        </a:p>
      </dgm:t>
    </dgm:pt>
    <dgm:pt modelId="{D660A483-66B9-403F-AC86-EF91DDD24433}" type="parTrans" cxnId="{CCF9E43E-EDB4-45AA-A8BA-890ECB49C67B}">
      <dgm:prSet/>
      <dgm:spPr/>
      <dgm:t>
        <a:bodyPr/>
        <a:lstStyle/>
        <a:p>
          <a:endParaRPr lang="en-IN"/>
        </a:p>
      </dgm:t>
    </dgm:pt>
    <dgm:pt modelId="{C4C265F8-E85D-44A4-8DF6-51E4EBD6A303}" type="sibTrans" cxnId="{CCF9E43E-EDB4-45AA-A8BA-890ECB49C67B}">
      <dgm:prSet/>
      <dgm:spPr/>
      <dgm:t>
        <a:bodyPr/>
        <a:lstStyle/>
        <a:p>
          <a:endParaRPr lang="en-IN"/>
        </a:p>
      </dgm:t>
    </dgm:pt>
    <dgm:pt modelId="{86E7508E-F533-4C75-B1CE-9FB0BCD0B76F}">
      <dgm:prSet phldrT="[Text]"/>
      <dgm:spPr/>
      <dgm:t>
        <a:bodyPr/>
        <a:lstStyle/>
        <a:p>
          <a:r>
            <a:rPr lang="en-US" dirty="0" smtClean="0"/>
            <a:t>Indigestion</a:t>
          </a:r>
          <a:r>
            <a:rPr lang="en-US" baseline="0" dirty="0" smtClean="0"/>
            <a:t> </a:t>
          </a:r>
          <a:endParaRPr lang="en-IN" dirty="0"/>
        </a:p>
      </dgm:t>
    </dgm:pt>
    <dgm:pt modelId="{D4BFAB13-AED1-484D-BD0D-4226E46B32AD}" type="parTrans" cxnId="{B810B8DD-6C45-4315-ADA9-3726FE014444}">
      <dgm:prSet/>
      <dgm:spPr/>
      <dgm:t>
        <a:bodyPr/>
        <a:lstStyle/>
        <a:p>
          <a:endParaRPr lang="en-IN"/>
        </a:p>
      </dgm:t>
    </dgm:pt>
    <dgm:pt modelId="{D55741A0-AE5D-447B-A863-A6A6F00252E6}" type="sibTrans" cxnId="{B810B8DD-6C45-4315-ADA9-3726FE014444}">
      <dgm:prSet/>
      <dgm:spPr/>
      <dgm:t>
        <a:bodyPr/>
        <a:lstStyle/>
        <a:p>
          <a:endParaRPr lang="en-IN"/>
        </a:p>
      </dgm:t>
    </dgm:pt>
    <dgm:pt modelId="{2F892EC8-AF91-45C7-B541-E5D7026D153F}">
      <dgm:prSet phldrT="[Text]"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solidFill>
                <a:schemeClr val="accent2"/>
              </a:solidFill>
            </a:rPr>
            <a:t>Wasting form</a:t>
          </a:r>
          <a:endParaRPr lang="en-IN" b="1" dirty="0">
            <a:solidFill>
              <a:schemeClr val="accent2"/>
            </a:solidFill>
          </a:endParaRPr>
        </a:p>
      </dgm:t>
    </dgm:pt>
    <dgm:pt modelId="{EC2A6164-31D0-4A16-9703-08774CEEBB30}" type="parTrans" cxnId="{FB9E6585-DDC5-4795-8D72-9F83C13D91AD}">
      <dgm:prSet/>
      <dgm:spPr/>
      <dgm:t>
        <a:bodyPr/>
        <a:lstStyle/>
        <a:p>
          <a:endParaRPr lang="en-IN"/>
        </a:p>
      </dgm:t>
    </dgm:pt>
    <dgm:pt modelId="{CDED2477-2507-4DE9-A413-65BD1039A77F}" type="sibTrans" cxnId="{FB9E6585-DDC5-4795-8D72-9F83C13D91AD}">
      <dgm:prSet/>
      <dgm:spPr/>
      <dgm:t>
        <a:bodyPr/>
        <a:lstStyle/>
        <a:p>
          <a:endParaRPr lang="en-IN"/>
        </a:p>
      </dgm:t>
    </dgm:pt>
    <dgm:pt modelId="{A58AC8D8-56EC-427F-AE96-563D31F94971}">
      <dgm:prSet phldrT="[Text]"/>
      <dgm:spPr/>
      <dgm:t>
        <a:bodyPr/>
        <a:lstStyle/>
        <a:p>
          <a:r>
            <a:rPr lang="en-US" dirty="0" err="1" smtClean="0"/>
            <a:t>Abomasal</a:t>
          </a:r>
          <a:r>
            <a:rPr lang="en-US" dirty="0" smtClean="0"/>
            <a:t> displacement</a:t>
          </a:r>
          <a:endParaRPr lang="en-IN" dirty="0"/>
        </a:p>
      </dgm:t>
    </dgm:pt>
    <dgm:pt modelId="{60FE0457-648F-410A-9818-92F964063FA6}" type="parTrans" cxnId="{615AE03D-9C38-4571-863E-12D63CFC3AEA}">
      <dgm:prSet/>
      <dgm:spPr/>
      <dgm:t>
        <a:bodyPr/>
        <a:lstStyle/>
        <a:p>
          <a:endParaRPr lang="en-IN"/>
        </a:p>
      </dgm:t>
    </dgm:pt>
    <dgm:pt modelId="{D499B570-5E21-42EB-B0B4-7F8A05AAFD55}" type="sibTrans" cxnId="{615AE03D-9C38-4571-863E-12D63CFC3AEA}">
      <dgm:prSet/>
      <dgm:spPr/>
      <dgm:t>
        <a:bodyPr/>
        <a:lstStyle/>
        <a:p>
          <a:endParaRPr lang="en-IN"/>
        </a:p>
      </dgm:t>
    </dgm:pt>
    <dgm:pt modelId="{201352D4-03FA-4BF3-AFF0-B8B0686CDA2E}" type="pres">
      <dgm:prSet presAssocID="{6852C0AF-365D-4598-9CD2-851B741DFE9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F5650785-836B-4654-9DE9-07CAEF982675}" type="pres">
      <dgm:prSet presAssocID="{D0894CA2-7742-4F03-9328-7764BC789FF1}" presName="circ1" presStyleLbl="vennNode1" presStyleIdx="0" presStyleCnt="6" custScaleX="116368" custScaleY="113727" custLinFactNeighborX="25759" custLinFactNeighborY="15085"/>
      <dgm:spPr/>
    </dgm:pt>
    <dgm:pt modelId="{36BAA029-D5AD-416F-BAB0-0601D401A102}" type="pres">
      <dgm:prSet presAssocID="{D0894CA2-7742-4F03-9328-7764BC789FF1}" presName="circ1Tx" presStyleLbl="revTx" presStyleIdx="0" presStyleCnt="0" custLinFactX="-5642" custLinFactNeighborX="-100000" custLinFactNeighborY="952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BE34B35-F3CF-4AA2-9C9F-51AC649916DA}" type="pres">
      <dgm:prSet presAssocID="{280655EF-7A0C-48B2-85C1-5C89604CF39E}" presName="circ2" presStyleLbl="vennNode1" presStyleIdx="1" presStyleCnt="6" custScaleX="109289" custScaleY="108964" custLinFactX="29067" custLinFactNeighborX="100000" custLinFactNeighborY="-9641"/>
      <dgm:spPr/>
    </dgm:pt>
    <dgm:pt modelId="{7252F512-41A8-4EFF-A2F7-C98D3627CCD0}" type="pres">
      <dgm:prSet presAssocID="{280655EF-7A0C-48B2-85C1-5C89604CF39E}" presName="circ2Tx" presStyleLbl="revTx" presStyleIdx="0" presStyleCnt="0" custLinFactNeighborX="6615" custLinFactNeighborY="193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5D5E267-A989-4F58-92C2-15BC974EB7BE}" type="pres">
      <dgm:prSet presAssocID="{0AC7949A-B733-4437-BBE0-6FFB782DEDF4}" presName="circ3" presStyleLbl="vennNode1" presStyleIdx="2" presStyleCnt="6" custLinFactX="7612" custLinFactNeighborX="100000" custLinFactNeighborY="81698"/>
      <dgm:spPr/>
    </dgm:pt>
    <dgm:pt modelId="{DE556F3E-D1E5-497A-8FFF-AB406E7B1975}" type="pres">
      <dgm:prSet presAssocID="{0AC7949A-B733-4437-BBE0-6FFB782DEDF4}" presName="circ3Tx" presStyleLbl="revTx" presStyleIdx="0" presStyleCnt="0" custScaleX="69284" custScaleY="82115" custLinFactNeighborX="-12151" custLinFactNeighborY="521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3EC2704-7AEB-4969-A61C-8F01C6C7C250}" type="pres">
      <dgm:prSet presAssocID="{86E7508E-F533-4C75-B1CE-9FB0BCD0B76F}" presName="circ4" presStyleLbl="vennNode1" presStyleIdx="3" presStyleCnt="6" custScaleX="114411" custScaleY="108963" custLinFactX="-1319" custLinFactNeighborX="-100000" custLinFactNeighborY="42185"/>
      <dgm:spPr/>
      <dgm:t>
        <a:bodyPr/>
        <a:lstStyle/>
        <a:p>
          <a:endParaRPr lang="en-IN"/>
        </a:p>
      </dgm:t>
    </dgm:pt>
    <dgm:pt modelId="{EB4A9A91-A52D-4DC8-B3F5-D0275079BAE7}" type="pres">
      <dgm:prSet presAssocID="{86E7508E-F533-4C75-B1CE-9FB0BCD0B76F}" presName="circ4Tx" presStyleLbl="revTx" presStyleIdx="0" presStyleCnt="0" custLinFactNeighborX="-79702" custLinFactNeighborY="-746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EB0E06C-7035-4E8B-B712-F78FB7EA5C05}" type="pres">
      <dgm:prSet presAssocID="{2F892EC8-AF91-45C7-B541-E5D7026D153F}" presName="circ5" presStyleLbl="vennNode1" presStyleIdx="4" presStyleCnt="6" custScaleX="114410" custScaleY="116170" custLinFactNeighborX="-97684" custLinFactNeighborY="-65139"/>
      <dgm:spPr/>
    </dgm:pt>
    <dgm:pt modelId="{6D568047-11B2-4D69-960F-8C7ACEABCC9C}" type="pres">
      <dgm:prSet presAssocID="{2F892EC8-AF91-45C7-B541-E5D7026D153F}" presName="circ5Tx" presStyleLbl="revTx" presStyleIdx="0" presStyleCnt="0" custLinFactX="45456" custLinFactNeighborX="100000" custLinFactNeighborY="-945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3CC2897-4F23-486A-A171-00E68316B282}" type="pres">
      <dgm:prSet presAssocID="{A58AC8D8-56EC-427F-AE96-563D31F94971}" presName="circ6" presStyleLbl="vennNode1" presStyleIdx="5" presStyleCnt="6" custFlipHor="1" custScaleX="8084" custScaleY="2162" custLinFactX="100000" custLinFactY="63936" custLinFactNeighborX="127450" custLinFactNeighborY="100000"/>
      <dgm:spPr/>
    </dgm:pt>
    <dgm:pt modelId="{61D5C93D-B1E6-41AF-9BFB-D49AAED92352}" type="pres">
      <dgm:prSet presAssocID="{A58AC8D8-56EC-427F-AE96-563D31F94971}" presName="circ6Tx" presStyleLbl="revTx" presStyleIdx="0" presStyleCnt="0" custScaleX="87834" custScaleY="90228" custLinFactX="39373" custLinFactY="93990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4109C18-9A49-42BE-BDBF-EE51E1BDE92E}" type="presOf" srcId="{86E7508E-F533-4C75-B1CE-9FB0BCD0B76F}" destId="{EB4A9A91-A52D-4DC8-B3F5-D0275079BAE7}" srcOrd="0" destOrd="0" presId="urn:microsoft.com/office/officeart/2005/8/layout/venn1"/>
    <dgm:cxn modelId="{F2E7EB00-51AC-4BA0-9213-2A47FB899D4F}" type="presOf" srcId="{D0894CA2-7742-4F03-9328-7764BC789FF1}" destId="{36BAA029-D5AD-416F-BAB0-0601D401A102}" srcOrd="0" destOrd="0" presId="urn:microsoft.com/office/officeart/2005/8/layout/venn1"/>
    <dgm:cxn modelId="{274B36FF-466D-4DD8-973C-D2E7D72F6DAA}" type="presOf" srcId="{6852C0AF-365D-4598-9CD2-851B741DFE94}" destId="{201352D4-03FA-4BF3-AFF0-B8B0686CDA2E}" srcOrd="0" destOrd="0" presId="urn:microsoft.com/office/officeart/2005/8/layout/venn1"/>
    <dgm:cxn modelId="{61611EDC-AFC4-4BA7-B3FC-DA7E7EDAFB88}" type="presOf" srcId="{280655EF-7A0C-48B2-85C1-5C89604CF39E}" destId="{7252F512-41A8-4EFF-A2F7-C98D3627CCD0}" srcOrd="0" destOrd="0" presId="urn:microsoft.com/office/officeart/2005/8/layout/venn1"/>
    <dgm:cxn modelId="{CCF9E43E-EDB4-45AA-A8BA-890ECB49C67B}" srcId="{6852C0AF-365D-4598-9CD2-851B741DFE94}" destId="{0AC7949A-B733-4437-BBE0-6FFB782DEDF4}" srcOrd="2" destOrd="0" parTransId="{D660A483-66B9-403F-AC86-EF91DDD24433}" sibTransId="{C4C265F8-E85D-44A4-8DF6-51E4EBD6A303}"/>
    <dgm:cxn modelId="{425E76E0-EA19-4760-8FEA-A687989538B9}" srcId="{6852C0AF-365D-4598-9CD2-851B741DFE94}" destId="{D0894CA2-7742-4F03-9328-7764BC789FF1}" srcOrd="0" destOrd="0" parTransId="{6E1B3B8C-954F-4041-9EB4-805A9BA001B3}" sibTransId="{B89AFFC0-8398-4859-B020-4C5E974153BD}"/>
    <dgm:cxn modelId="{FB9E6585-DDC5-4795-8D72-9F83C13D91AD}" srcId="{6852C0AF-365D-4598-9CD2-851B741DFE94}" destId="{2F892EC8-AF91-45C7-B541-E5D7026D153F}" srcOrd="4" destOrd="0" parTransId="{EC2A6164-31D0-4A16-9703-08774CEEBB30}" sibTransId="{CDED2477-2507-4DE9-A413-65BD1039A77F}"/>
    <dgm:cxn modelId="{CEAD0985-EBB1-4047-A90F-CCB450F012E5}" type="presOf" srcId="{A58AC8D8-56EC-427F-AE96-563D31F94971}" destId="{61D5C93D-B1E6-41AF-9BFB-D49AAED92352}" srcOrd="0" destOrd="0" presId="urn:microsoft.com/office/officeart/2005/8/layout/venn1"/>
    <dgm:cxn modelId="{2DAC5FD1-9AB0-4A90-8E29-8C30B99F7E53}" srcId="{6852C0AF-365D-4598-9CD2-851B741DFE94}" destId="{280655EF-7A0C-48B2-85C1-5C89604CF39E}" srcOrd="1" destOrd="0" parTransId="{F70CC2F2-B37E-46A2-9A32-05D45777C056}" sibTransId="{DBB65E51-9863-4A5D-BE54-A17CD8A18245}"/>
    <dgm:cxn modelId="{D12F2396-A53B-4D4A-B370-28283CD6706B}" type="presOf" srcId="{0AC7949A-B733-4437-BBE0-6FFB782DEDF4}" destId="{DE556F3E-D1E5-497A-8FFF-AB406E7B1975}" srcOrd="0" destOrd="0" presId="urn:microsoft.com/office/officeart/2005/8/layout/venn1"/>
    <dgm:cxn modelId="{B810B8DD-6C45-4315-ADA9-3726FE014444}" srcId="{6852C0AF-365D-4598-9CD2-851B741DFE94}" destId="{86E7508E-F533-4C75-B1CE-9FB0BCD0B76F}" srcOrd="3" destOrd="0" parTransId="{D4BFAB13-AED1-484D-BD0D-4226E46B32AD}" sibTransId="{D55741A0-AE5D-447B-A863-A6A6F00252E6}"/>
    <dgm:cxn modelId="{7195C700-9580-46F0-8F32-C5CA05587AD9}" type="presOf" srcId="{2F892EC8-AF91-45C7-B541-E5D7026D153F}" destId="{6D568047-11B2-4D69-960F-8C7ACEABCC9C}" srcOrd="0" destOrd="0" presId="urn:microsoft.com/office/officeart/2005/8/layout/venn1"/>
    <dgm:cxn modelId="{615AE03D-9C38-4571-863E-12D63CFC3AEA}" srcId="{6852C0AF-365D-4598-9CD2-851B741DFE94}" destId="{A58AC8D8-56EC-427F-AE96-563D31F94971}" srcOrd="5" destOrd="0" parTransId="{60FE0457-648F-410A-9818-92F964063FA6}" sibTransId="{D499B570-5E21-42EB-B0B4-7F8A05AAFD55}"/>
    <dgm:cxn modelId="{67223E57-3F99-4DF8-AA5D-83D35E102948}" type="presParOf" srcId="{201352D4-03FA-4BF3-AFF0-B8B0686CDA2E}" destId="{F5650785-836B-4654-9DE9-07CAEF982675}" srcOrd="0" destOrd="0" presId="urn:microsoft.com/office/officeart/2005/8/layout/venn1"/>
    <dgm:cxn modelId="{E7A8BE55-7561-4B16-9447-7EDF402B7375}" type="presParOf" srcId="{201352D4-03FA-4BF3-AFF0-B8B0686CDA2E}" destId="{36BAA029-D5AD-416F-BAB0-0601D401A102}" srcOrd="1" destOrd="0" presId="urn:microsoft.com/office/officeart/2005/8/layout/venn1"/>
    <dgm:cxn modelId="{F8C9255F-E0C5-4D47-890A-7A6AD02711C1}" type="presParOf" srcId="{201352D4-03FA-4BF3-AFF0-B8B0686CDA2E}" destId="{DBE34B35-F3CF-4AA2-9C9F-51AC649916DA}" srcOrd="2" destOrd="0" presId="urn:microsoft.com/office/officeart/2005/8/layout/venn1"/>
    <dgm:cxn modelId="{CAB6599F-EE4D-4922-82BC-07CCA01D0198}" type="presParOf" srcId="{201352D4-03FA-4BF3-AFF0-B8B0686CDA2E}" destId="{7252F512-41A8-4EFF-A2F7-C98D3627CCD0}" srcOrd="3" destOrd="0" presId="urn:microsoft.com/office/officeart/2005/8/layout/venn1"/>
    <dgm:cxn modelId="{55A51C3F-5B78-4F47-9AB5-8994C1EF3DE7}" type="presParOf" srcId="{201352D4-03FA-4BF3-AFF0-B8B0686CDA2E}" destId="{D5D5E267-A989-4F58-92C2-15BC974EB7BE}" srcOrd="4" destOrd="0" presId="urn:microsoft.com/office/officeart/2005/8/layout/venn1"/>
    <dgm:cxn modelId="{BD6E85EF-8061-4D6E-B686-9E7A4C346177}" type="presParOf" srcId="{201352D4-03FA-4BF3-AFF0-B8B0686CDA2E}" destId="{DE556F3E-D1E5-497A-8FFF-AB406E7B1975}" srcOrd="5" destOrd="0" presId="urn:microsoft.com/office/officeart/2005/8/layout/venn1"/>
    <dgm:cxn modelId="{FEBB5C33-3954-4972-83AE-52660C9366F4}" type="presParOf" srcId="{201352D4-03FA-4BF3-AFF0-B8B0686CDA2E}" destId="{C3EC2704-7AEB-4969-A61C-8F01C6C7C250}" srcOrd="6" destOrd="0" presId="urn:microsoft.com/office/officeart/2005/8/layout/venn1"/>
    <dgm:cxn modelId="{B537DE77-38AD-4352-98CC-A89A19697A90}" type="presParOf" srcId="{201352D4-03FA-4BF3-AFF0-B8B0686CDA2E}" destId="{EB4A9A91-A52D-4DC8-B3F5-D0275079BAE7}" srcOrd="7" destOrd="0" presId="urn:microsoft.com/office/officeart/2005/8/layout/venn1"/>
    <dgm:cxn modelId="{24FB3291-5D25-4BA2-B03C-50E76E2F57F7}" type="presParOf" srcId="{201352D4-03FA-4BF3-AFF0-B8B0686CDA2E}" destId="{4EB0E06C-7035-4E8B-B712-F78FB7EA5C05}" srcOrd="8" destOrd="0" presId="urn:microsoft.com/office/officeart/2005/8/layout/venn1"/>
    <dgm:cxn modelId="{B4F25AD4-F6D4-4140-91CE-78A6EFD8FAF4}" type="presParOf" srcId="{201352D4-03FA-4BF3-AFF0-B8B0686CDA2E}" destId="{6D568047-11B2-4D69-960F-8C7ACEABCC9C}" srcOrd="9" destOrd="0" presId="urn:microsoft.com/office/officeart/2005/8/layout/venn1"/>
    <dgm:cxn modelId="{BE0D8ACE-EC53-4D4B-898E-50278DEEB43F}" type="presParOf" srcId="{201352D4-03FA-4BF3-AFF0-B8B0686CDA2E}" destId="{B3CC2897-4F23-486A-A171-00E68316B282}" srcOrd="10" destOrd="0" presId="urn:microsoft.com/office/officeart/2005/8/layout/venn1"/>
    <dgm:cxn modelId="{7EC6E7FB-7311-42A5-88F1-68DA1E9F6C83}" type="presParOf" srcId="{201352D4-03FA-4BF3-AFF0-B8B0686CDA2E}" destId="{61D5C93D-B1E6-41AF-9BFB-D49AAED92352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8DCA8DA-B800-4A53-A888-9A90767D8B4A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1589F1A-5EFA-4633-9E0B-54FA29B289A8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Nervous form</a:t>
          </a:r>
          <a:endParaRPr lang="en-IN" dirty="0"/>
        </a:p>
      </dgm:t>
    </dgm:pt>
    <dgm:pt modelId="{BC49F9DB-4561-44A9-9331-B5A9BF3102CC}" type="parTrans" cxnId="{3A9063B4-7E67-4E1C-83A3-DF8FEF7A9E7A}">
      <dgm:prSet/>
      <dgm:spPr/>
      <dgm:t>
        <a:bodyPr/>
        <a:lstStyle/>
        <a:p>
          <a:endParaRPr lang="en-IN"/>
        </a:p>
      </dgm:t>
    </dgm:pt>
    <dgm:pt modelId="{DEF8D1FE-E5D9-483C-8F8C-18C0EB521312}" type="sibTrans" cxnId="{3A9063B4-7E67-4E1C-83A3-DF8FEF7A9E7A}">
      <dgm:prSet/>
      <dgm:spPr/>
      <dgm:t>
        <a:bodyPr/>
        <a:lstStyle/>
        <a:p>
          <a:endParaRPr lang="en-IN"/>
        </a:p>
      </dgm:t>
    </dgm:pt>
    <dgm:pt modelId="{A754284A-659D-47EE-90D5-A9D3FF4CF013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dirty="0" smtClean="0"/>
            <a:t>Rabies</a:t>
          </a:r>
          <a:endParaRPr lang="en-IN" dirty="0"/>
        </a:p>
      </dgm:t>
    </dgm:pt>
    <dgm:pt modelId="{6E262665-F47A-4FC8-95A0-827E937EB586}" type="parTrans" cxnId="{77D46B96-60E1-4ED7-A1A6-4AAF77C02544}">
      <dgm:prSet/>
      <dgm:spPr/>
      <dgm:t>
        <a:bodyPr/>
        <a:lstStyle/>
        <a:p>
          <a:endParaRPr lang="en-IN"/>
        </a:p>
      </dgm:t>
    </dgm:pt>
    <dgm:pt modelId="{97A21A1E-C1C8-419E-86C9-A87C8782D9F1}" type="sibTrans" cxnId="{77D46B96-60E1-4ED7-A1A6-4AAF77C02544}">
      <dgm:prSet/>
      <dgm:spPr/>
      <dgm:t>
        <a:bodyPr/>
        <a:lstStyle/>
        <a:p>
          <a:endParaRPr lang="en-IN"/>
        </a:p>
      </dgm:t>
    </dgm:pt>
    <dgm:pt modelId="{E9504664-F1D0-48D6-886C-A2504007E372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US" dirty="0" smtClean="0"/>
            <a:t>Hypomagnesemia</a:t>
          </a:r>
          <a:endParaRPr lang="en-IN" dirty="0"/>
        </a:p>
      </dgm:t>
    </dgm:pt>
    <dgm:pt modelId="{029EEDBD-3BD0-46AA-9252-242C02991072}" type="parTrans" cxnId="{752AEB83-61AA-41CB-AFDD-F1556E165859}">
      <dgm:prSet/>
      <dgm:spPr/>
      <dgm:t>
        <a:bodyPr/>
        <a:lstStyle/>
        <a:p>
          <a:endParaRPr lang="en-IN"/>
        </a:p>
      </dgm:t>
    </dgm:pt>
    <dgm:pt modelId="{A5F4FD2A-7246-4BD1-86D8-A936C18E3E50}" type="sibTrans" cxnId="{752AEB83-61AA-41CB-AFDD-F1556E165859}">
      <dgm:prSet/>
      <dgm:spPr/>
      <dgm:t>
        <a:bodyPr/>
        <a:lstStyle/>
        <a:p>
          <a:endParaRPr lang="en-IN"/>
        </a:p>
      </dgm:t>
    </dgm:pt>
    <dgm:pt modelId="{F5DBF7D0-754F-4000-AD31-FF98EE3B77AA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Bovine spongiform encephalopathy</a:t>
          </a:r>
          <a:endParaRPr lang="en-IN" dirty="0"/>
        </a:p>
      </dgm:t>
    </dgm:pt>
    <dgm:pt modelId="{CAAF08D4-CF96-43B1-8EFC-8B1DDBD74C75}" type="parTrans" cxnId="{9FCE848E-4C5D-459B-B020-56E10D608828}">
      <dgm:prSet/>
      <dgm:spPr/>
      <dgm:t>
        <a:bodyPr/>
        <a:lstStyle/>
        <a:p>
          <a:endParaRPr lang="en-IN"/>
        </a:p>
      </dgm:t>
    </dgm:pt>
    <dgm:pt modelId="{6A8B38A0-B33E-4B76-BB25-4D1225BF33AB}" type="sibTrans" cxnId="{9FCE848E-4C5D-459B-B020-56E10D608828}">
      <dgm:prSet/>
      <dgm:spPr/>
      <dgm:t>
        <a:bodyPr/>
        <a:lstStyle/>
        <a:p>
          <a:endParaRPr lang="en-IN"/>
        </a:p>
      </dgm:t>
    </dgm:pt>
    <dgm:pt modelId="{B970E356-9221-4DB7-A069-8673168CEC71}" type="pres">
      <dgm:prSet presAssocID="{B8DCA8DA-B800-4A53-A888-9A90767D8B4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F37265F8-9B77-46A3-B008-7B4D61ACA7D2}" type="pres">
      <dgm:prSet presAssocID="{31589F1A-5EFA-4633-9E0B-54FA29B289A8}" presName="roof" presStyleLbl="dkBgShp" presStyleIdx="0" presStyleCnt="2"/>
      <dgm:spPr/>
      <dgm:t>
        <a:bodyPr/>
        <a:lstStyle/>
        <a:p>
          <a:endParaRPr lang="en-IN"/>
        </a:p>
      </dgm:t>
    </dgm:pt>
    <dgm:pt modelId="{C1F18A3D-E574-49C5-907E-6F4BBFB8D3CE}" type="pres">
      <dgm:prSet presAssocID="{31589F1A-5EFA-4633-9E0B-54FA29B289A8}" presName="pillars" presStyleCnt="0"/>
      <dgm:spPr/>
    </dgm:pt>
    <dgm:pt modelId="{7067B1C7-F0E9-4684-9722-F53838912CD4}" type="pres">
      <dgm:prSet presAssocID="{31589F1A-5EFA-4633-9E0B-54FA29B289A8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D35D5FB-8C47-4E23-8D52-03708420012F}" type="pres">
      <dgm:prSet presAssocID="{E9504664-F1D0-48D6-886C-A2504007E372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A51B5E2-0251-4824-913C-0C5AA837A2AB}" type="pres">
      <dgm:prSet presAssocID="{F5DBF7D0-754F-4000-AD31-FF98EE3B77AA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2A8DBDF-FE73-48E1-A48B-2862C560234C}" type="pres">
      <dgm:prSet presAssocID="{31589F1A-5EFA-4633-9E0B-54FA29B289A8}" presName="base" presStyleLbl="dkBgShp" presStyleIdx="1" presStyleCnt="2"/>
      <dgm:spPr/>
    </dgm:pt>
  </dgm:ptLst>
  <dgm:cxnLst>
    <dgm:cxn modelId="{6F6EBC1A-3555-4B2C-99AA-F9533F6A0709}" type="presOf" srcId="{F5DBF7D0-754F-4000-AD31-FF98EE3B77AA}" destId="{EA51B5E2-0251-4824-913C-0C5AA837A2AB}" srcOrd="0" destOrd="0" presId="urn:microsoft.com/office/officeart/2005/8/layout/hList3"/>
    <dgm:cxn modelId="{77D46B96-60E1-4ED7-A1A6-4AAF77C02544}" srcId="{31589F1A-5EFA-4633-9E0B-54FA29B289A8}" destId="{A754284A-659D-47EE-90D5-A9D3FF4CF013}" srcOrd="0" destOrd="0" parTransId="{6E262665-F47A-4FC8-95A0-827E937EB586}" sibTransId="{97A21A1E-C1C8-419E-86C9-A87C8782D9F1}"/>
    <dgm:cxn modelId="{752AEB83-61AA-41CB-AFDD-F1556E165859}" srcId="{31589F1A-5EFA-4633-9E0B-54FA29B289A8}" destId="{E9504664-F1D0-48D6-886C-A2504007E372}" srcOrd="1" destOrd="0" parTransId="{029EEDBD-3BD0-46AA-9252-242C02991072}" sibTransId="{A5F4FD2A-7246-4BD1-86D8-A936C18E3E50}"/>
    <dgm:cxn modelId="{3A9063B4-7E67-4E1C-83A3-DF8FEF7A9E7A}" srcId="{B8DCA8DA-B800-4A53-A888-9A90767D8B4A}" destId="{31589F1A-5EFA-4633-9E0B-54FA29B289A8}" srcOrd="0" destOrd="0" parTransId="{BC49F9DB-4561-44A9-9331-B5A9BF3102CC}" sibTransId="{DEF8D1FE-E5D9-483C-8F8C-18C0EB521312}"/>
    <dgm:cxn modelId="{FA7A3B0D-476C-4547-A56B-2056A24BA071}" type="presOf" srcId="{A754284A-659D-47EE-90D5-A9D3FF4CF013}" destId="{7067B1C7-F0E9-4684-9722-F53838912CD4}" srcOrd="0" destOrd="0" presId="urn:microsoft.com/office/officeart/2005/8/layout/hList3"/>
    <dgm:cxn modelId="{EF181D6E-BF1C-4945-8155-01BA786AA360}" type="presOf" srcId="{B8DCA8DA-B800-4A53-A888-9A90767D8B4A}" destId="{B970E356-9221-4DB7-A069-8673168CEC71}" srcOrd="0" destOrd="0" presId="urn:microsoft.com/office/officeart/2005/8/layout/hList3"/>
    <dgm:cxn modelId="{9FCE848E-4C5D-459B-B020-56E10D608828}" srcId="{31589F1A-5EFA-4633-9E0B-54FA29B289A8}" destId="{F5DBF7D0-754F-4000-AD31-FF98EE3B77AA}" srcOrd="2" destOrd="0" parTransId="{CAAF08D4-CF96-43B1-8EFC-8B1DDBD74C75}" sibTransId="{6A8B38A0-B33E-4B76-BB25-4D1225BF33AB}"/>
    <dgm:cxn modelId="{95019BD5-9FFE-49B2-8CBF-0F65A9A659DA}" type="presOf" srcId="{E9504664-F1D0-48D6-886C-A2504007E372}" destId="{AD35D5FB-8C47-4E23-8D52-03708420012F}" srcOrd="0" destOrd="0" presId="urn:microsoft.com/office/officeart/2005/8/layout/hList3"/>
    <dgm:cxn modelId="{46A86D2A-45EA-467D-A4AA-F6964055716E}" type="presOf" srcId="{31589F1A-5EFA-4633-9E0B-54FA29B289A8}" destId="{F37265F8-9B77-46A3-B008-7B4D61ACA7D2}" srcOrd="0" destOrd="0" presId="urn:microsoft.com/office/officeart/2005/8/layout/hList3"/>
    <dgm:cxn modelId="{1378948E-A042-4639-997B-03C794885572}" type="presParOf" srcId="{B970E356-9221-4DB7-A069-8673168CEC71}" destId="{F37265F8-9B77-46A3-B008-7B4D61ACA7D2}" srcOrd="0" destOrd="0" presId="urn:microsoft.com/office/officeart/2005/8/layout/hList3"/>
    <dgm:cxn modelId="{CB487D39-0B3A-48D2-B84D-BDD54AACDB04}" type="presParOf" srcId="{B970E356-9221-4DB7-A069-8673168CEC71}" destId="{C1F18A3D-E574-49C5-907E-6F4BBFB8D3CE}" srcOrd="1" destOrd="0" presId="urn:microsoft.com/office/officeart/2005/8/layout/hList3"/>
    <dgm:cxn modelId="{AE6F31EF-18BA-406A-99CA-C551C4B2D183}" type="presParOf" srcId="{C1F18A3D-E574-49C5-907E-6F4BBFB8D3CE}" destId="{7067B1C7-F0E9-4684-9722-F53838912CD4}" srcOrd="0" destOrd="0" presId="urn:microsoft.com/office/officeart/2005/8/layout/hList3"/>
    <dgm:cxn modelId="{24F6C5C8-B9EA-4DA2-8465-5C803EC34236}" type="presParOf" srcId="{C1F18A3D-E574-49C5-907E-6F4BBFB8D3CE}" destId="{AD35D5FB-8C47-4E23-8D52-03708420012F}" srcOrd="1" destOrd="0" presId="urn:microsoft.com/office/officeart/2005/8/layout/hList3"/>
    <dgm:cxn modelId="{497CC49E-2156-4726-8A04-85957A4FC011}" type="presParOf" srcId="{C1F18A3D-E574-49C5-907E-6F4BBFB8D3CE}" destId="{EA51B5E2-0251-4824-913C-0C5AA837A2AB}" srcOrd="2" destOrd="0" presId="urn:microsoft.com/office/officeart/2005/8/layout/hList3"/>
    <dgm:cxn modelId="{89D4AB87-3BCD-48BF-9552-BA2E9F47A3C5}" type="presParOf" srcId="{B970E356-9221-4DB7-A069-8673168CEC71}" destId="{C2A8DBDF-FE73-48E1-A48B-2862C560234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2C031E-C17F-4878-A853-3183D385514A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A4A5419-AA78-4C2B-8380-36A2CD8AC2CD}">
      <dgm:prSet phldrT="[Text]"/>
      <dgm:spPr/>
      <dgm:t>
        <a:bodyPr/>
        <a:lstStyle/>
        <a:p>
          <a:r>
            <a:rPr lang="en-US" dirty="0" smtClean="0"/>
            <a:t>Early Lactation </a:t>
          </a:r>
          <a:endParaRPr lang="en-IN" dirty="0"/>
        </a:p>
      </dgm:t>
    </dgm:pt>
    <dgm:pt modelId="{BFEC4E09-F746-4F07-9AB2-7F4B7619F20C}" type="parTrans" cxnId="{C5AB3326-5E9C-4033-8667-0EC38CDB555E}">
      <dgm:prSet/>
      <dgm:spPr/>
      <dgm:t>
        <a:bodyPr/>
        <a:lstStyle/>
        <a:p>
          <a:endParaRPr lang="en-IN"/>
        </a:p>
      </dgm:t>
    </dgm:pt>
    <dgm:pt modelId="{0B42933F-AD50-48B5-B9DE-6AE2837ED94F}" type="sibTrans" cxnId="{C5AB3326-5E9C-4033-8667-0EC38CDB555E}">
      <dgm:prSet/>
      <dgm:spPr/>
      <dgm:t>
        <a:bodyPr/>
        <a:lstStyle/>
        <a:p>
          <a:endParaRPr lang="en-IN"/>
        </a:p>
      </dgm:t>
    </dgm:pt>
    <dgm:pt modelId="{8C4B276B-E813-4068-9D67-3542DCAFE0A1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en-US" dirty="0" smtClean="0"/>
            <a:t>Increased milk yield </a:t>
          </a:r>
          <a:endParaRPr lang="en-IN" dirty="0"/>
        </a:p>
      </dgm:t>
    </dgm:pt>
    <dgm:pt modelId="{463AC128-0ADF-4781-AFE6-F3DA25DB6849}" type="parTrans" cxnId="{6D4FA46E-8575-4B4A-919A-95C72FDFF239}">
      <dgm:prSet/>
      <dgm:spPr/>
      <dgm:t>
        <a:bodyPr/>
        <a:lstStyle/>
        <a:p>
          <a:endParaRPr lang="en-IN"/>
        </a:p>
      </dgm:t>
    </dgm:pt>
    <dgm:pt modelId="{44BB4DE9-0E03-497E-8983-04C39105982C}" type="sibTrans" cxnId="{6D4FA46E-8575-4B4A-919A-95C72FDFF239}">
      <dgm:prSet/>
      <dgm:spPr/>
      <dgm:t>
        <a:bodyPr/>
        <a:lstStyle/>
        <a:p>
          <a:endParaRPr lang="en-IN"/>
        </a:p>
      </dgm:t>
    </dgm:pt>
    <dgm:pt modelId="{DC7468FD-6608-4C01-AABC-FAE9CD26D194}">
      <dgm:prSet phldrT="[Text]"/>
      <dgm:spPr>
        <a:solidFill>
          <a:schemeClr val="accent6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Negative energy balance</a:t>
          </a:r>
          <a:endParaRPr lang="en-IN" dirty="0"/>
        </a:p>
      </dgm:t>
    </dgm:pt>
    <dgm:pt modelId="{F528F5D1-3F41-426B-8E3A-C3091F7CA727}" type="parTrans" cxnId="{5C63E1AE-334D-41E6-8DC6-156A0C070D83}">
      <dgm:prSet/>
      <dgm:spPr/>
      <dgm:t>
        <a:bodyPr/>
        <a:lstStyle/>
        <a:p>
          <a:endParaRPr lang="en-IN"/>
        </a:p>
      </dgm:t>
    </dgm:pt>
    <dgm:pt modelId="{1A18F308-15C0-4E81-9905-532AB2E48694}" type="sibTrans" cxnId="{5C63E1AE-334D-41E6-8DC6-156A0C070D83}">
      <dgm:prSet/>
      <dgm:spPr/>
      <dgm:t>
        <a:bodyPr/>
        <a:lstStyle/>
        <a:p>
          <a:endParaRPr lang="en-IN"/>
        </a:p>
      </dgm:t>
    </dgm:pt>
    <dgm:pt modelId="{99BD648B-424A-47C8-A748-CC0BDA1C851C}" type="pres">
      <dgm:prSet presAssocID="{342C031E-C17F-4878-A853-3183D38551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9999A1CC-BD4B-4910-B624-B1A8A3C95F17}" type="pres">
      <dgm:prSet presAssocID="{8A4A5419-AA78-4C2B-8380-36A2CD8AC2CD}" presName="vertFlow" presStyleCnt="0"/>
      <dgm:spPr/>
    </dgm:pt>
    <dgm:pt modelId="{E5AD7F69-E4D8-4673-B976-92196EBFBF3C}" type="pres">
      <dgm:prSet presAssocID="{8A4A5419-AA78-4C2B-8380-36A2CD8AC2CD}" presName="header" presStyleLbl="node1" presStyleIdx="0" presStyleCnt="1" custScaleX="80745" custScaleY="60138"/>
      <dgm:spPr/>
      <dgm:t>
        <a:bodyPr/>
        <a:lstStyle/>
        <a:p>
          <a:endParaRPr lang="en-IN"/>
        </a:p>
      </dgm:t>
    </dgm:pt>
    <dgm:pt modelId="{6BF291CB-DD89-4F11-99E7-3A091567B62E}" type="pres">
      <dgm:prSet presAssocID="{463AC128-0ADF-4781-AFE6-F3DA25DB6849}" presName="parTrans" presStyleLbl="sibTrans2D1" presStyleIdx="0" presStyleCnt="2"/>
      <dgm:spPr/>
      <dgm:t>
        <a:bodyPr/>
        <a:lstStyle/>
        <a:p>
          <a:endParaRPr lang="en-IN"/>
        </a:p>
      </dgm:t>
    </dgm:pt>
    <dgm:pt modelId="{71E823A5-0A22-418E-8D41-042A896935DA}" type="pres">
      <dgm:prSet presAssocID="{8C4B276B-E813-4068-9D67-3542DCAFE0A1}" presName="child" presStyleLbl="alignAccFollowNode1" presStyleIdx="0" presStyleCnt="2" custScaleX="71737" custScaleY="5051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C6ACE84-E661-4677-B83A-597FEE424A23}" type="pres">
      <dgm:prSet presAssocID="{44BB4DE9-0E03-497E-8983-04C39105982C}" presName="sibTrans" presStyleLbl="sibTrans2D1" presStyleIdx="1" presStyleCnt="2"/>
      <dgm:spPr/>
      <dgm:t>
        <a:bodyPr/>
        <a:lstStyle/>
        <a:p>
          <a:endParaRPr lang="en-IN"/>
        </a:p>
      </dgm:t>
    </dgm:pt>
    <dgm:pt modelId="{66BC387D-8FFD-4C57-85E1-6952BE526745}" type="pres">
      <dgm:prSet presAssocID="{DC7468FD-6608-4C01-AABC-FAE9CD26D194}" presName="child" presStyleLbl="alignAccFollowNode1" presStyleIdx="1" presStyleCnt="2" custScaleX="56631" custScaleY="48395" custLinFactNeighborX="49" custLinFactNeighborY="-818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6D4FA46E-8575-4B4A-919A-95C72FDFF239}" srcId="{8A4A5419-AA78-4C2B-8380-36A2CD8AC2CD}" destId="{8C4B276B-E813-4068-9D67-3542DCAFE0A1}" srcOrd="0" destOrd="0" parTransId="{463AC128-0ADF-4781-AFE6-F3DA25DB6849}" sibTransId="{44BB4DE9-0E03-497E-8983-04C39105982C}"/>
    <dgm:cxn modelId="{A4746122-4DAD-4950-9A77-8613DBE024D9}" type="presOf" srcId="{342C031E-C17F-4878-A853-3183D385514A}" destId="{99BD648B-424A-47C8-A748-CC0BDA1C851C}" srcOrd="0" destOrd="0" presId="urn:microsoft.com/office/officeart/2005/8/layout/lProcess1"/>
    <dgm:cxn modelId="{283D174A-DF35-4ABC-9F5F-526E02F0C8C2}" type="presOf" srcId="{8C4B276B-E813-4068-9D67-3542DCAFE0A1}" destId="{71E823A5-0A22-418E-8D41-042A896935DA}" srcOrd="0" destOrd="0" presId="urn:microsoft.com/office/officeart/2005/8/layout/lProcess1"/>
    <dgm:cxn modelId="{247083E9-07BB-4470-917A-43C5C3542A47}" type="presOf" srcId="{44BB4DE9-0E03-497E-8983-04C39105982C}" destId="{EC6ACE84-E661-4677-B83A-597FEE424A23}" srcOrd="0" destOrd="0" presId="urn:microsoft.com/office/officeart/2005/8/layout/lProcess1"/>
    <dgm:cxn modelId="{EB08703E-E0A1-4B7D-976B-CD26A3F097E0}" type="presOf" srcId="{8A4A5419-AA78-4C2B-8380-36A2CD8AC2CD}" destId="{E5AD7F69-E4D8-4673-B976-92196EBFBF3C}" srcOrd="0" destOrd="0" presId="urn:microsoft.com/office/officeart/2005/8/layout/lProcess1"/>
    <dgm:cxn modelId="{C5AB3326-5E9C-4033-8667-0EC38CDB555E}" srcId="{342C031E-C17F-4878-A853-3183D385514A}" destId="{8A4A5419-AA78-4C2B-8380-36A2CD8AC2CD}" srcOrd="0" destOrd="0" parTransId="{BFEC4E09-F746-4F07-9AB2-7F4B7619F20C}" sibTransId="{0B42933F-AD50-48B5-B9DE-6AE2837ED94F}"/>
    <dgm:cxn modelId="{D06961F5-A192-4160-BDDC-1A3E71867E1E}" type="presOf" srcId="{DC7468FD-6608-4C01-AABC-FAE9CD26D194}" destId="{66BC387D-8FFD-4C57-85E1-6952BE526745}" srcOrd="0" destOrd="0" presId="urn:microsoft.com/office/officeart/2005/8/layout/lProcess1"/>
    <dgm:cxn modelId="{633EE299-9908-4614-AC49-AA52492C082D}" type="presOf" srcId="{463AC128-0ADF-4781-AFE6-F3DA25DB6849}" destId="{6BF291CB-DD89-4F11-99E7-3A091567B62E}" srcOrd="0" destOrd="0" presId="urn:microsoft.com/office/officeart/2005/8/layout/lProcess1"/>
    <dgm:cxn modelId="{5C63E1AE-334D-41E6-8DC6-156A0C070D83}" srcId="{8A4A5419-AA78-4C2B-8380-36A2CD8AC2CD}" destId="{DC7468FD-6608-4C01-AABC-FAE9CD26D194}" srcOrd="1" destOrd="0" parTransId="{F528F5D1-3F41-426B-8E3A-C3091F7CA727}" sibTransId="{1A18F308-15C0-4E81-9905-532AB2E48694}"/>
    <dgm:cxn modelId="{CCF741CA-A262-408B-9D59-69AFB5941908}" type="presParOf" srcId="{99BD648B-424A-47C8-A748-CC0BDA1C851C}" destId="{9999A1CC-BD4B-4910-B624-B1A8A3C95F17}" srcOrd="0" destOrd="0" presId="urn:microsoft.com/office/officeart/2005/8/layout/lProcess1"/>
    <dgm:cxn modelId="{9DEA8780-38E2-4D7E-9BBA-2B5AA8A2355E}" type="presParOf" srcId="{9999A1CC-BD4B-4910-B624-B1A8A3C95F17}" destId="{E5AD7F69-E4D8-4673-B976-92196EBFBF3C}" srcOrd="0" destOrd="0" presId="urn:microsoft.com/office/officeart/2005/8/layout/lProcess1"/>
    <dgm:cxn modelId="{5267B059-659F-455F-BDB4-C3D0A1E773C8}" type="presParOf" srcId="{9999A1CC-BD4B-4910-B624-B1A8A3C95F17}" destId="{6BF291CB-DD89-4F11-99E7-3A091567B62E}" srcOrd="1" destOrd="0" presId="urn:microsoft.com/office/officeart/2005/8/layout/lProcess1"/>
    <dgm:cxn modelId="{045C51AF-934C-4A92-9047-EB27E184341C}" type="presParOf" srcId="{9999A1CC-BD4B-4910-B624-B1A8A3C95F17}" destId="{71E823A5-0A22-418E-8D41-042A896935DA}" srcOrd="2" destOrd="0" presId="urn:microsoft.com/office/officeart/2005/8/layout/lProcess1"/>
    <dgm:cxn modelId="{DF82CC23-CC57-4DF7-955B-7BCF5B61619D}" type="presParOf" srcId="{9999A1CC-BD4B-4910-B624-B1A8A3C95F17}" destId="{EC6ACE84-E661-4677-B83A-597FEE424A23}" srcOrd="3" destOrd="0" presId="urn:microsoft.com/office/officeart/2005/8/layout/lProcess1"/>
    <dgm:cxn modelId="{74625367-7D8F-419A-9D71-81926AE2AD5F}" type="presParOf" srcId="{9999A1CC-BD4B-4910-B624-B1A8A3C95F17}" destId="{66BC387D-8FFD-4C57-85E1-6952BE526745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697F37-D89F-43EF-BEC8-8B63656A647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2F1BBCE9-0705-4030-895E-2C3F49B99528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smtClean="0"/>
            <a:t>Ketosis</a:t>
          </a:r>
          <a:endParaRPr lang="en-IN" dirty="0"/>
        </a:p>
      </dgm:t>
    </dgm:pt>
    <dgm:pt modelId="{71F3DBA3-84A6-4E2C-8F9B-FF745A5448EB}" type="parTrans" cxnId="{141B2DE9-09F1-4376-BD09-8D8758B708BE}">
      <dgm:prSet/>
      <dgm:spPr/>
      <dgm:t>
        <a:bodyPr/>
        <a:lstStyle/>
        <a:p>
          <a:endParaRPr lang="en-IN"/>
        </a:p>
      </dgm:t>
    </dgm:pt>
    <dgm:pt modelId="{97C6CF09-7D3A-4721-A355-B9556F0E0141}" type="sibTrans" cxnId="{141B2DE9-09F1-4376-BD09-8D8758B708BE}">
      <dgm:prSet/>
      <dgm:spPr/>
      <dgm:t>
        <a:bodyPr/>
        <a:lstStyle/>
        <a:p>
          <a:endParaRPr lang="en-IN"/>
        </a:p>
      </dgm:t>
    </dgm:pt>
    <dgm:pt modelId="{515AF32A-6828-45CA-82B4-C5E2BD7AF816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smtClean="0"/>
            <a:t>Type I</a:t>
          </a:r>
          <a:endParaRPr lang="en-IN" dirty="0"/>
        </a:p>
      </dgm:t>
    </dgm:pt>
    <dgm:pt modelId="{D564B789-60E5-477C-8AE1-17234E98C43A}" type="parTrans" cxnId="{C3E74770-C240-4829-BD41-778D8AF84CDA}">
      <dgm:prSet/>
      <dgm:spPr/>
      <dgm:t>
        <a:bodyPr/>
        <a:lstStyle/>
        <a:p>
          <a:endParaRPr lang="en-IN"/>
        </a:p>
      </dgm:t>
    </dgm:pt>
    <dgm:pt modelId="{83E3539A-E2F2-4184-B00E-B631DB27E8C5}" type="sibTrans" cxnId="{C3E74770-C240-4829-BD41-778D8AF84CDA}">
      <dgm:prSet/>
      <dgm:spPr/>
      <dgm:t>
        <a:bodyPr/>
        <a:lstStyle/>
        <a:p>
          <a:endParaRPr lang="en-IN"/>
        </a:p>
      </dgm:t>
    </dgm:pt>
    <dgm:pt modelId="{648DC6F0-5A9E-4E6E-8696-2E4E7F6AF4E4}">
      <dgm:prSet phldrT="[Text]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en-US" dirty="0" smtClean="0"/>
            <a:t>Type II</a:t>
          </a:r>
          <a:endParaRPr lang="en-IN" dirty="0"/>
        </a:p>
      </dgm:t>
    </dgm:pt>
    <dgm:pt modelId="{C5E85C65-163C-4D96-83E1-8DFD37945B79}" type="parTrans" cxnId="{D99071F0-B3EA-49B1-9497-F6498304BB5A}">
      <dgm:prSet/>
      <dgm:spPr/>
      <dgm:t>
        <a:bodyPr/>
        <a:lstStyle/>
        <a:p>
          <a:endParaRPr lang="en-IN"/>
        </a:p>
      </dgm:t>
    </dgm:pt>
    <dgm:pt modelId="{FB567B2B-31F3-4FC1-8540-1123C85E3986}" type="sibTrans" cxnId="{D99071F0-B3EA-49B1-9497-F6498304BB5A}">
      <dgm:prSet/>
      <dgm:spPr/>
      <dgm:t>
        <a:bodyPr/>
        <a:lstStyle/>
        <a:p>
          <a:endParaRPr lang="en-IN"/>
        </a:p>
      </dgm:t>
    </dgm:pt>
    <dgm:pt modelId="{1F122EED-69CE-4FA4-9D23-3195B800ACE2}" type="pres">
      <dgm:prSet presAssocID="{23697F37-D89F-43EF-BEC8-8B63656A647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106F33C6-4FCC-46BE-B910-3800CAAF6728}" type="pres">
      <dgm:prSet presAssocID="{2F1BBCE9-0705-4030-895E-2C3F49B99528}" presName="root1" presStyleCnt="0"/>
      <dgm:spPr/>
    </dgm:pt>
    <dgm:pt modelId="{5C9F869C-3D85-4A77-8D3B-073AD13D9637}" type="pres">
      <dgm:prSet presAssocID="{2F1BBCE9-0705-4030-895E-2C3F49B9952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917F0576-759F-42E8-A3E0-E25957CE07D2}" type="pres">
      <dgm:prSet presAssocID="{2F1BBCE9-0705-4030-895E-2C3F49B99528}" presName="level2hierChild" presStyleCnt="0"/>
      <dgm:spPr/>
    </dgm:pt>
    <dgm:pt modelId="{ECE896FE-322D-4EAC-B344-39BBB5EC50B8}" type="pres">
      <dgm:prSet presAssocID="{D564B789-60E5-477C-8AE1-17234E98C43A}" presName="conn2-1" presStyleLbl="parChTrans1D2" presStyleIdx="0" presStyleCnt="2"/>
      <dgm:spPr/>
      <dgm:t>
        <a:bodyPr/>
        <a:lstStyle/>
        <a:p>
          <a:endParaRPr lang="en-IN"/>
        </a:p>
      </dgm:t>
    </dgm:pt>
    <dgm:pt modelId="{70DF6729-214F-4EF4-8F80-16E5CA111682}" type="pres">
      <dgm:prSet presAssocID="{D564B789-60E5-477C-8AE1-17234E98C43A}" presName="connTx" presStyleLbl="parChTrans1D2" presStyleIdx="0" presStyleCnt="2"/>
      <dgm:spPr/>
      <dgm:t>
        <a:bodyPr/>
        <a:lstStyle/>
        <a:p>
          <a:endParaRPr lang="en-IN"/>
        </a:p>
      </dgm:t>
    </dgm:pt>
    <dgm:pt modelId="{AFD1D31C-1F70-4AC5-9E6F-578058623033}" type="pres">
      <dgm:prSet presAssocID="{515AF32A-6828-45CA-82B4-C5E2BD7AF816}" presName="root2" presStyleCnt="0"/>
      <dgm:spPr/>
    </dgm:pt>
    <dgm:pt modelId="{F85F0001-A7F5-49B9-B08C-CB4370CA7876}" type="pres">
      <dgm:prSet presAssocID="{515AF32A-6828-45CA-82B4-C5E2BD7AF81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25EED8A9-3771-4C96-9033-151A357307BA}" type="pres">
      <dgm:prSet presAssocID="{515AF32A-6828-45CA-82B4-C5E2BD7AF816}" presName="level3hierChild" presStyleCnt="0"/>
      <dgm:spPr/>
    </dgm:pt>
    <dgm:pt modelId="{0829D7DD-266D-4B8F-A478-119620D9432D}" type="pres">
      <dgm:prSet presAssocID="{C5E85C65-163C-4D96-83E1-8DFD37945B79}" presName="conn2-1" presStyleLbl="parChTrans1D2" presStyleIdx="1" presStyleCnt="2"/>
      <dgm:spPr/>
      <dgm:t>
        <a:bodyPr/>
        <a:lstStyle/>
        <a:p>
          <a:endParaRPr lang="en-IN"/>
        </a:p>
      </dgm:t>
    </dgm:pt>
    <dgm:pt modelId="{FE0F8AC3-5F57-4452-A293-33F225972DAB}" type="pres">
      <dgm:prSet presAssocID="{C5E85C65-163C-4D96-83E1-8DFD37945B79}" presName="connTx" presStyleLbl="parChTrans1D2" presStyleIdx="1" presStyleCnt="2"/>
      <dgm:spPr/>
      <dgm:t>
        <a:bodyPr/>
        <a:lstStyle/>
        <a:p>
          <a:endParaRPr lang="en-IN"/>
        </a:p>
      </dgm:t>
    </dgm:pt>
    <dgm:pt modelId="{88110ADB-7573-4898-810A-1F0819B22FA0}" type="pres">
      <dgm:prSet presAssocID="{648DC6F0-5A9E-4E6E-8696-2E4E7F6AF4E4}" presName="root2" presStyleCnt="0"/>
      <dgm:spPr/>
    </dgm:pt>
    <dgm:pt modelId="{01C8F9BE-0F19-4269-8105-0222D0B2A177}" type="pres">
      <dgm:prSet presAssocID="{648DC6F0-5A9E-4E6E-8696-2E4E7F6AF4E4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12C82A1E-EA42-4B67-A354-4331DDF249C2}" type="pres">
      <dgm:prSet presAssocID="{648DC6F0-5A9E-4E6E-8696-2E4E7F6AF4E4}" presName="level3hierChild" presStyleCnt="0"/>
      <dgm:spPr/>
    </dgm:pt>
  </dgm:ptLst>
  <dgm:cxnLst>
    <dgm:cxn modelId="{141B2DE9-09F1-4376-BD09-8D8758B708BE}" srcId="{23697F37-D89F-43EF-BEC8-8B63656A6475}" destId="{2F1BBCE9-0705-4030-895E-2C3F49B99528}" srcOrd="0" destOrd="0" parTransId="{71F3DBA3-84A6-4E2C-8F9B-FF745A5448EB}" sibTransId="{97C6CF09-7D3A-4721-A355-B9556F0E0141}"/>
    <dgm:cxn modelId="{7464DF83-01A7-4218-8C00-366E7DE114C1}" type="presOf" srcId="{D564B789-60E5-477C-8AE1-17234E98C43A}" destId="{70DF6729-214F-4EF4-8F80-16E5CA111682}" srcOrd="1" destOrd="0" presId="urn:microsoft.com/office/officeart/2005/8/layout/hierarchy2"/>
    <dgm:cxn modelId="{6FB4CFEE-84D2-4C1A-B0ED-34BDB2870D87}" type="presOf" srcId="{515AF32A-6828-45CA-82B4-C5E2BD7AF816}" destId="{F85F0001-A7F5-49B9-B08C-CB4370CA7876}" srcOrd="0" destOrd="0" presId="urn:microsoft.com/office/officeart/2005/8/layout/hierarchy2"/>
    <dgm:cxn modelId="{513D90C1-A07F-476C-880D-E73ABC0BFB17}" type="presOf" srcId="{2F1BBCE9-0705-4030-895E-2C3F49B99528}" destId="{5C9F869C-3D85-4A77-8D3B-073AD13D9637}" srcOrd="0" destOrd="0" presId="urn:microsoft.com/office/officeart/2005/8/layout/hierarchy2"/>
    <dgm:cxn modelId="{D99071F0-B3EA-49B1-9497-F6498304BB5A}" srcId="{2F1BBCE9-0705-4030-895E-2C3F49B99528}" destId="{648DC6F0-5A9E-4E6E-8696-2E4E7F6AF4E4}" srcOrd="1" destOrd="0" parTransId="{C5E85C65-163C-4D96-83E1-8DFD37945B79}" sibTransId="{FB567B2B-31F3-4FC1-8540-1123C85E3986}"/>
    <dgm:cxn modelId="{D5CE650C-E170-436F-AAD2-8F5878AAB3B4}" type="presOf" srcId="{C5E85C65-163C-4D96-83E1-8DFD37945B79}" destId="{0829D7DD-266D-4B8F-A478-119620D9432D}" srcOrd="0" destOrd="0" presId="urn:microsoft.com/office/officeart/2005/8/layout/hierarchy2"/>
    <dgm:cxn modelId="{C3E74770-C240-4829-BD41-778D8AF84CDA}" srcId="{2F1BBCE9-0705-4030-895E-2C3F49B99528}" destId="{515AF32A-6828-45CA-82B4-C5E2BD7AF816}" srcOrd="0" destOrd="0" parTransId="{D564B789-60E5-477C-8AE1-17234E98C43A}" sibTransId="{83E3539A-E2F2-4184-B00E-B631DB27E8C5}"/>
    <dgm:cxn modelId="{73147A16-D53A-48B8-8E59-815A49457C72}" type="presOf" srcId="{23697F37-D89F-43EF-BEC8-8B63656A6475}" destId="{1F122EED-69CE-4FA4-9D23-3195B800ACE2}" srcOrd="0" destOrd="0" presId="urn:microsoft.com/office/officeart/2005/8/layout/hierarchy2"/>
    <dgm:cxn modelId="{B9B33878-1A34-4864-B6E5-0C4DCF20700F}" type="presOf" srcId="{C5E85C65-163C-4D96-83E1-8DFD37945B79}" destId="{FE0F8AC3-5F57-4452-A293-33F225972DAB}" srcOrd="1" destOrd="0" presId="urn:microsoft.com/office/officeart/2005/8/layout/hierarchy2"/>
    <dgm:cxn modelId="{DD9AFCEB-9B14-4409-9F53-66868953194B}" type="presOf" srcId="{D564B789-60E5-477C-8AE1-17234E98C43A}" destId="{ECE896FE-322D-4EAC-B344-39BBB5EC50B8}" srcOrd="0" destOrd="0" presId="urn:microsoft.com/office/officeart/2005/8/layout/hierarchy2"/>
    <dgm:cxn modelId="{56ECDA1A-56C0-498E-AD40-74EC1981CDF9}" type="presOf" srcId="{648DC6F0-5A9E-4E6E-8696-2E4E7F6AF4E4}" destId="{01C8F9BE-0F19-4269-8105-0222D0B2A177}" srcOrd="0" destOrd="0" presId="urn:microsoft.com/office/officeart/2005/8/layout/hierarchy2"/>
    <dgm:cxn modelId="{A3AB6379-E99D-4F44-88CC-500DF63E74E2}" type="presParOf" srcId="{1F122EED-69CE-4FA4-9D23-3195B800ACE2}" destId="{106F33C6-4FCC-46BE-B910-3800CAAF6728}" srcOrd="0" destOrd="0" presId="urn:microsoft.com/office/officeart/2005/8/layout/hierarchy2"/>
    <dgm:cxn modelId="{CAEF3E6A-FE8A-42B5-9E7C-A5D33A26F535}" type="presParOf" srcId="{106F33C6-4FCC-46BE-B910-3800CAAF6728}" destId="{5C9F869C-3D85-4A77-8D3B-073AD13D9637}" srcOrd="0" destOrd="0" presId="urn:microsoft.com/office/officeart/2005/8/layout/hierarchy2"/>
    <dgm:cxn modelId="{A730493A-0D43-46F0-BA45-099F014E37B5}" type="presParOf" srcId="{106F33C6-4FCC-46BE-B910-3800CAAF6728}" destId="{917F0576-759F-42E8-A3E0-E25957CE07D2}" srcOrd="1" destOrd="0" presId="urn:microsoft.com/office/officeart/2005/8/layout/hierarchy2"/>
    <dgm:cxn modelId="{97815070-EA2A-4BD1-909F-9CBF76922D5D}" type="presParOf" srcId="{917F0576-759F-42E8-A3E0-E25957CE07D2}" destId="{ECE896FE-322D-4EAC-B344-39BBB5EC50B8}" srcOrd="0" destOrd="0" presId="urn:microsoft.com/office/officeart/2005/8/layout/hierarchy2"/>
    <dgm:cxn modelId="{26F3F859-CBE5-467E-A5A4-65CDFCBFFAF7}" type="presParOf" srcId="{ECE896FE-322D-4EAC-B344-39BBB5EC50B8}" destId="{70DF6729-214F-4EF4-8F80-16E5CA111682}" srcOrd="0" destOrd="0" presId="urn:microsoft.com/office/officeart/2005/8/layout/hierarchy2"/>
    <dgm:cxn modelId="{A7D75A53-7322-44D7-89B5-CE7D3B9143F7}" type="presParOf" srcId="{917F0576-759F-42E8-A3E0-E25957CE07D2}" destId="{AFD1D31C-1F70-4AC5-9E6F-578058623033}" srcOrd="1" destOrd="0" presId="urn:microsoft.com/office/officeart/2005/8/layout/hierarchy2"/>
    <dgm:cxn modelId="{442A36E6-B071-4B0F-B113-5560E250AAD0}" type="presParOf" srcId="{AFD1D31C-1F70-4AC5-9E6F-578058623033}" destId="{F85F0001-A7F5-49B9-B08C-CB4370CA7876}" srcOrd="0" destOrd="0" presId="urn:microsoft.com/office/officeart/2005/8/layout/hierarchy2"/>
    <dgm:cxn modelId="{346A1281-A34C-4A08-91A8-25E15CAE8E18}" type="presParOf" srcId="{AFD1D31C-1F70-4AC5-9E6F-578058623033}" destId="{25EED8A9-3771-4C96-9033-151A357307BA}" srcOrd="1" destOrd="0" presId="urn:microsoft.com/office/officeart/2005/8/layout/hierarchy2"/>
    <dgm:cxn modelId="{83B4F0CA-4801-435D-B76A-8EE2423BFB18}" type="presParOf" srcId="{917F0576-759F-42E8-A3E0-E25957CE07D2}" destId="{0829D7DD-266D-4B8F-A478-119620D9432D}" srcOrd="2" destOrd="0" presId="urn:microsoft.com/office/officeart/2005/8/layout/hierarchy2"/>
    <dgm:cxn modelId="{7F7DC6D8-32F1-4802-B7F7-4628BE9E0016}" type="presParOf" srcId="{0829D7DD-266D-4B8F-A478-119620D9432D}" destId="{FE0F8AC3-5F57-4452-A293-33F225972DAB}" srcOrd="0" destOrd="0" presId="urn:microsoft.com/office/officeart/2005/8/layout/hierarchy2"/>
    <dgm:cxn modelId="{20AD2689-FB78-49F8-A425-62E280C0172E}" type="presParOf" srcId="{917F0576-759F-42E8-A3E0-E25957CE07D2}" destId="{88110ADB-7573-4898-810A-1F0819B22FA0}" srcOrd="3" destOrd="0" presId="urn:microsoft.com/office/officeart/2005/8/layout/hierarchy2"/>
    <dgm:cxn modelId="{465A0788-6B34-4D44-AF88-3E2B7AA0D952}" type="presParOf" srcId="{88110ADB-7573-4898-810A-1F0819B22FA0}" destId="{01C8F9BE-0F19-4269-8105-0222D0B2A177}" srcOrd="0" destOrd="0" presId="urn:microsoft.com/office/officeart/2005/8/layout/hierarchy2"/>
    <dgm:cxn modelId="{1A105F22-AE98-47AF-8CD3-8225CAB0DEE8}" type="presParOf" srcId="{88110ADB-7573-4898-810A-1F0819B22FA0}" destId="{12C82A1E-EA42-4B67-A354-4331DDF249C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D08B8A-B8F7-4398-8A44-854BF9EB9332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49B6649B-CD42-4AEF-A9A2-A6D9AD13B955}">
      <dgm:prSet phldrT="[Text]" custT="1"/>
      <dgm:spPr/>
      <dgm:t>
        <a:bodyPr/>
        <a:lstStyle/>
        <a:p>
          <a:r>
            <a:rPr lang="en-US" sz="3200" dirty="0" err="1" smtClean="0"/>
            <a:t>gluconeogenesis</a:t>
          </a:r>
          <a:endParaRPr lang="en-IN" sz="3200" dirty="0"/>
        </a:p>
      </dgm:t>
    </dgm:pt>
    <dgm:pt modelId="{213E4C36-8F48-4D46-925D-A26176C0782F}" type="parTrans" cxnId="{66337700-D898-4ECF-B955-270FB46AB143}">
      <dgm:prSet/>
      <dgm:spPr/>
      <dgm:t>
        <a:bodyPr/>
        <a:lstStyle/>
        <a:p>
          <a:endParaRPr lang="en-IN"/>
        </a:p>
      </dgm:t>
    </dgm:pt>
    <dgm:pt modelId="{27E31E27-2151-435B-A531-20D919B55D85}" type="sibTrans" cxnId="{66337700-D898-4ECF-B955-270FB46AB143}">
      <dgm:prSet/>
      <dgm:spPr/>
      <dgm:t>
        <a:bodyPr/>
        <a:lstStyle/>
        <a:p>
          <a:endParaRPr lang="en-IN"/>
        </a:p>
      </dgm:t>
    </dgm:pt>
    <dgm:pt modelId="{296329D1-51B6-404D-A407-2962DE2D9236}">
      <dgm:prSet phldrT="[Text]" custT="1"/>
      <dgm:spPr/>
      <dgm:t>
        <a:bodyPr/>
        <a:lstStyle/>
        <a:p>
          <a:r>
            <a:rPr lang="en-US" sz="4800" b="1" dirty="0" smtClean="0"/>
            <a:t>NEFA’S</a:t>
          </a:r>
          <a:endParaRPr lang="en-IN" sz="4800" b="1" dirty="0"/>
        </a:p>
      </dgm:t>
    </dgm:pt>
    <dgm:pt modelId="{46CDC20A-6AD0-4EFC-96A9-02FD52B0E529}" type="parTrans" cxnId="{939A7884-6424-4486-B274-61D094E0CAD5}">
      <dgm:prSet/>
      <dgm:spPr/>
      <dgm:t>
        <a:bodyPr/>
        <a:lstStyle/>
        <a:p>
          <a:endParaRPr lang="en-IN"/>
        </a:p>
      </dgm:t>
    </dgm:pt>
    <dgm:pt modelId="{87117212-B79F-4062-8FCB-AF41A37535E0}" type="sibTrans" cxnId="{939A7884-6424-4486-B274-61D094E0CAD5}">
      <dgm:prSet/>
      <dgm:spPr/>
      <dgm:t>
        <a:bodyPr/>
        <a:lstStyle/>
        <a:p>
          <a:endParaRPr lang="en-IN"/>
        </a:p>
      </dgm:t>
    </dgm:pt>
    <dgm:pt modelId="{6453A2ED-B8EE-4DAB-9128-F6E9C9F43315}">
      <dgm:prSet phldrT="[Text]" custT="1"/>
      <dgm:spPr/>
      <dgm:t>
        <a:bodyPr/>
        <a:lstStyle/>
        <a:p>
          <a:r>
            <a:rPr lang="en-US" sz="3200" dirty="0" smtClean="0"/>
            <a:t>Triglycerides</a:t>
          </a:r>
          <a:endParaRPr lang="en-IN" sz="3200" dirty="0"/>
        </a:p>
      </dgm:t>
    </dgm:pt>
    <dgm:pt modelId="{24DAC9F3-72AC-4A64-9F5D-909BA7B11382}" type="parTrans" cxnId="{4D1681DC-78B1-4320-AB2A-EB32D345EC4E}">
      <dgm:prSet/>
      <dgm:spPr/>
      <dgm:t>
        <a:bodyPr/>
        <a:lstStyle/>
        <a:p>
          <a:endParaRPr lang="en-IN"/>
        </a:p>
      </dgm:t>
    </dgm:pt>
    <dgm:pt modelId="{247EE3A3-0508-4700-9DD0-B72111C09B6B}" type="sibTrans" cxnId="{4D1681DC-78B1-4320-AB2A-EB32D345EC4E}">
      <dgm:prSet/>
      <dgm:spPr/>
      <dgm:t>
        <a:bodyPr/>
        <a:lstStyle/>
        <a:p>
          <a:endParaRPr lang="en-IN"/>
        </a:p>
      </dgm:t>
    </dgm:pt>
    <dgm:pt modelId="{D3E626F8-D7C0-4B2A-9546-EF4D14B9A489}" type="pres">
      <dgm:prSet presAssocID="{22D08B8A-B8F7-4398-8A44-854BF9EB9332}" presName="Name0" presStyleCnt="0">
        <dgm:presLayoutVars>
          <dgm:dir/>
          <dgm:resizeHandles val="exact"/>
        </dgm:presLayoutVars>
      </dgm:prSet>
      <dgm:spPr/>
    </dgm:pt>
    <dgm:pt modelId="{03654F72-AF4D-46DE-BF52-71C456CE83AC}" type="pres">
      <dgm:prSet presAssocID="{22D08B8A-B8F7-4398-8A44-854BF9EB9332}" presName="fgShape" presStyleLbl="fgShp" presStyleIdx="0" presStyleCnt="1"/>
      <dgm:spPr/>
    </dgm:pt>
    <dgm:pt modelId="{F62FE099-5114-4035-99A7-578FD966F704}" type="pres">
      <dgm:prSet presAssocID="{22D08B8A-B8F7-4398-8A44-854BF9EB9332}" presName="linComp" presStyleCnt="0"/>
      <dgm:spPr/>
    </dgm:pt>
    <dgm:pt modelId="{B2299360-3F33-4F10-8992-DB7293F88BF4}" type="pres">
      <dgm:prSet presAssocID="{49B6649B-CD42-4AEF-A9A2-A6D9AD13B955}" presName="compNode" presStyleCnt="0"/>
      <dgm:spPr/>
    </dgm:pt>
    <dgm:pt modelId="{127804AB-19C7-43CB-9851-03BAC211ED19}" type="pres">
      <dgm:prSet presAssocID="{49B6649B-CD42-4AEF-A9A2-A6D9AD13B955}" presName="bkgdShape" presStyleLbl="node1" presStyleIdx="0" presStyleCnt="3" custScaleX="457771" custLinFactNeighborX="10426" custLinFactNeighborY="-3093"/>
      <dgm:spPr/>
      <dgm:t>
        <a:bodyPr/>
        <a:lstStyle/>
        <a:p>
          <a:endParaRPr lang="en-IN"/>
        </a:p>
      </dgm:t>
    </dgm:pt>
    <dgm:pt modelId="{2BFDED9E-1021-4D19-B407-0F72168351C1}" type="pres">
      <dgm:prSet presAssocID="{49B6649B-CD42-4AEF-A9A2-A6D9AD13B955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EA0CFC5-2D78-486E-89F3-A5A0F4077CD8}" type="pres">
      <dgm:prSet presAssocID="{49B6649B-CD42-4AEF-A9A2-A6D9AD13B955}" presName="invisiNode" presStyleLbl="node1" presStyleIdx="0" presStyleCnt="3"/>
      <dgm:spPr/>
    </dgm:pt>
    <dgm:pt modelId="{24D0A972-22EA-412F-9FC2-099807055599}" type="pres">
      <dgm:prSet presAssocID="{49B6649B-CD42-4AEF-A9A2-A6D9AD13B955}" presName="imagNode" presStyleLbl="fgImgPlace1" presStyleIdx="0" presStyleCnt="3"/>
      <dgm:spPr/>
    </dgm:pt>
    <dgm:pt modelId="{6A9606F4-AFC8-408C-8752-F11B6E16AB1A}" type="pres">
      <dgm:prSet presAssocID="{27E31E27-2151-435B-A531-20D919B55D85}" presName="sibTrans" presStyleLbl="sibTrans2D1" presStyleIdx="0" presStyleCnt="0"/>
      <dgm:spPr/>
      <dgm:t>
        <a:bodyPr/>
        <a:lstStyle/>
        <a:p>
          <a:endParaRPr lang="en-IN"/>
        </a:p>
      </dgm:t>
    </dgm:pt>
    <dgm:pt modelId="{C1769EDD-98FE-4471-9A18-B8FB9096D111}" type="pres">
      <dgm:prSet presAssocID="{296329D1-51B6-404D-A407-2962DE2D9236}" presName="compNode" presStyleCnt="0"/>
      <dgm:spPr/>
    </dgm:pt>
    <dgm:pt modelId="{CAC715DD-F9EE-4AA3-94DC-02E1BF89007C}" type="pres">
      <dgm:prSet presAssocID="{296329D1-51B6-404D-A407-2962DE2D9236}" presName="bkgdShape" presStyleLbl="node1" presStyleIdx="1" presStyleCnt="3" custScaleX="394589" custLinFactNeighborX="8361"/>
      <dgm:spPr/>
      <dgm:t>
        <a:bodyPr/>
        <a:lstStyle/>
        <a:p>
          <a:endParaRPr lang="en-IN"/>
        </a:p>
      </dgm:t>
    </dgm:pt>
    <dgm:pt modelId="{581F9EDC-4D31-4F60-8FAC-2086FBB944B2}" type="pres">
      <dgm:prSet presAssocID="{296329D1-51B6-404D-A407-2962DE2D9236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19CE108-8711-420F-B36B-55CE4B206B07}" type="pres">
      <dgm:prSet presAssocID="{296329D1-51B6-404D-A407-2962DE2D9236}" presName="invisiNode" presStyleLbl="node1" presStyleIdx="1" presStyleCnt="3"/>
      <dgm:spPr/>
    </dgm:pt>
    <dgm:pt modelId="{FDAF9F33-07C9-448A-BD3D-0E38D27A1312}" type="pres">
      <dgm:prSet presAssocID="{296329D1-51B6-404D-A407-2962DE2D9236}" presName="imagNode" presStyleLbl="fgImgPlace1" presStyleIdx="1" presStyleCnt="3"/>
      <dgm:spPr/>
    </dgm:pt>
    <dgm:pt modelId="{6D7BD570-014F-4A13-8451-6578834689D0}" type="pres">
      <dgm:prSet presAssocID="{87117212-B79F-4062-8FCB-AF41A37535E0}" presName="sibTrans" presStyleLbl="sibTrans2D1" presStyleIdx="0" presStyleCnt="0"/>
      <dgm:spPr/>
      <dgm:t>
        <a:bodyPr/>
        <a:lstStyle/>
        <a:p>
          <a:endParaRPr lang="en-IN"/>
        </a:p>
      </dgm:t>
    </dgm:pt>
    <dgm:pt modelId="{7CA8C95D-553B-4490-90FC-6E48BFFE7C67}" type="pres">
      <dgm:prSet presAssocID="{6453A2ED-B8EE-4DAB-9128-F6E9C9F43315}" presName="compNode" presStyleCnt="0"/>
      <dgm:spPr/>
    </dgm:pt>
    <dgm:pt modelId="{39B29AB4-03B0-4169-841D-9DFF79552841}" type="pres">
      <dgm:prSet presAssocID="{6453A2ED-B8EE-4DAB-9128-F6E9C9F43315}" presName="bkgdShape" presStyleLbl="node1" presStyleIdx="2" presStyleCnt="3" custScaleX="221616" custLinFactNeighborX="-16102"/>
      <dgm:spPr/>
      <dgm:t>
        <a:bodyPr/>
        <a:lstStyle/>
        <a:p>
          <a:endParaRPr lang="en-IN"/>
        </a:p>
      </dgm:t>
    </dgm:pt>
    <dgm:pt modelId="{62E01D08-D2E7-47BB-A470-61729C0E3996}" type="pres">
      <dgm:prSet presAssocID="{6453A2ED-B8EE-4DAB-9128-F6E9C9F43315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3E27DB0-8063-4CD8-9AD8-468BC7E5EE47}" type="pres">
      <dgm:prSet presAssocID="{6453A2ED-B8EE-4DAB-9128-F6E9C9F43315}" presName="invisiNode" presStyleLbl="node1" presStyleIdx="2" presStyleCnt="3"/>
      <dgm:spPr/>
    </dgm:pt>
    <dgm:pt modelId="{6C701178-C89B-4731-96F5-A1638A4BF057}" type="pres">
      <dgm:prSet presAssocID="{6453A2ED-B8EE-4DAB-9128-F6E9C9F43315}" presName="imagNode" presStyleLbl="fgImgPlace1" presStyleIdx="2" presStyleCnt="3"/>
      <dgm:spPr/>
    </dgm:pt>
  </dgm:ptLst>
  <dgm:cxnLst>
    <dgm:cxn modelId="{7DBFEB7D-6816-482D-9B35-E09A81F6CBAC}" type="presOf" srcId="{296329D1-51B6-404D-A407-2962DE2D9236}" destId="{581F9EDC-4D31-4F60-8FAC-2086FBB944B2}" srcOrd="1" destOrd="0" presId="urn:microsoft.com/office/officeart/2005/8/layout/hList7"/>
    <dgm:cxn modelId="{9EC68E26-CAC8-4D91-BD57-0C4C897696A6}" type="presOf" srcId="{49B6649B-CD42-4AEF-A9A2-A6D9AD13B955}" destId="{2BFDED9E-1021-4D19-B407-0F72168351C1}" srcOrd="1" destOrd="0" presId="urn:microsoft.com/office/officeart/2005/8/layout/hList7"/>
    <dgm:cxn modelId="{6A48FC9A-F278-4161-B942-C5C8C7A2CBBE}" type="presOf" srcId="{87117212-B79F-4062-8FCB-AF41A37535E0}" destId="{6D7BD570-014F-4A13-8451-6578834689D0}" srcOrd="0" destOrd="0" presId="urn:microsoft.com/office/officeart/2005/8/layout/hList7"/>
    <dgm:cxn modelId="{66337700-D898-4ECF-B955-270FB46AB143}" srcId="{22D08B8A-B8F7-4398-8A44-854BF9EB9332}" destId="{49B6649B-CD42-4AEF-A9A2-A6D9AD13B955}" srcOrd="0" destOrd="0" parTransId="{213E4C36-8F48-4D46-925D-A26176C0782F}" sibTransId="{27E31E27-2151-435B-A531-20D919B55D85}"/>
    <dgm:cxn modelId="{CE1B3904-872B-4F3F-8BD0-D48F21635D01}" type="presOf" srcId="{296329D1-51B6-404D-A407-2962DE2D9236}" destId="{CAC715DD-F9EE-4AA3-94DC-02E1BF89007C}" srcOrd="0" destOrd="0" presId="urn:microsoft.com/office/officeart/2005/8/layout/hList7"/>
    <dgm:cxn modelId="{5F6BC5D4-D56C-4116-A422-B27F964BAEC5}" type="presOf" srcId="{22D08B8A-B8F7-4398-8A44-854BF9EB9332}" destId="{D3E626F8-D7C0-4B2A-9546-EF4D14B9A489}" srcOrd="0" destOrd="0" presId="urn:microsoft.com/office/officeart/2005/8/layout/hList7"/>
    <dgm:cxn modelId="{28CA2791-7A4F-4426-8543-3C6950CA944E}" type="presOf" srcId="{27E31E27-2151-435B-A531-20D919B55D85}" destId="{6A9606F4-AFC8-408C-8752-F11B6E16AB1A}" srcOrd="0" destOrd="0" presId="urn:microsoft.com/office/officeart/2005/8/layout/hList7"/>
    <dgm:cxn modelId="{939A7884-6424-4486-B274-61D094E0CAD5}" srcId="{22D08B8A-B8F7-4398-8A44-854BF9EB9332}" destId="{296329D1-51B6-404D-A407-2962DE2D9236}" srcOrd="1" destOrd="0" parTransId="{46CDC20A-6AD0-4EFC-96A9-02FD52B0E529}" sibTransId="{87117212-B79F-4062-8FCB-AF41A37535E0}"/>
    <dgm:cxn modelId="{4D1681DC-78B1-4320-AB2A-EB32D345EC4E}" srcId="{22D08B8A-B8F7-4398-8A44-854BF9EB9332}" destId="{6453A2ED-B8EE-4DAB-9128-F6E9C9F43315}" srcOrd="2" destOrd="0" parTransId="{24DAC9F3-72AC-4A64-9F5D-909BA7B11382}" sibTransId="{247EE3A3-0508-4700-9DD0-B72111C09B6B}"/>
    <dgm:cxn modelId="{418F26AA-3482-43D2-80DF-7F73BB62448B}" type="presOf" srcId="{6453A2ED-B8EE-4DAB-9128-F6E9C9F43315}" destId="{62E01D08-D2E7-47BB-A470-61729C0E3996}" srcOrd="1" destOrd="0" presId="urn:microsoft.com/office/officeart/2005/8/layout/hList7"/>
    <dgm:cxn modelId="{4E853C32-90AE-4C93-96D5-2578D4997AE4}" type="presOf" srcId="{49B6649B-CD42-4AEF-A9A2-A6D9AD13B955}" destId="{127804AB-19C7-43CB-9851-03BAC211ED19}" srcOrd="0" destOrd="0" presId="urn:microsoft.com/office/officeart/2005/8/layout/hList7"/>
    <dgm:cxn modelId="{191191FD-C141-4CE7-B5BD-330AE48ACAC6}" type="presOf" srcId="{6453A2ED-B8EE-4DAB-9128-F6E9C9F43315}" destId="{39B29AB4-03B0-4169-841D-9DFF79552841}" srcOrd="0" destOrd="0" presId="urn:microsoft.com/office/officeart/2005/8/layout/hList7"/>
    <dgm:cxn modelId="{28AF503E-2C9B-42E4-AB7F-E9A93EFA6DA1}" type="presParOf" srcId="{D3E626F8-D7C0-4B2A-9546-EF4D14B9A489}" destId="{03654F72-AF4D-46DE-BF52-71C456CE83AC}" srcOrd="0" destOrd="0" presId="urn:microsoft.com/office/officeart/2005/8/layout/hList7"/>
    <dgm:cxn modelId="{042BC19A-A124-4000-8B37-302EA92DB2C2}" type="presParOf" srcId="{D3E626F8-D7C0-4B2A-9546-EF4D14B9A489}" destId="{F62FE099-5114-4035-99A7-578FD966F704}" srcOrd="1" destOrd="0" presId="urn:microsoft.com/office/officeart/2005/8/layout/hList7"/>
    <dgm:cxn modelId="{AE514433-0E2A-4366-9F6E-5C4373ABF832}" type="presParOf" srcId="{F62FE099-5114-4035-99A7-578FD966F704}" destId="{B2299360-3F33-4F10-8992-DB7293F88BF4}" srcOrd="0" destOrd="0" presId="urn:microsoft.com/office/officeart/2005/8/layout/hList7"/>
    <dgm:cxn modelId="{1F5C79FC-093E-4834-B7B3-E3778B247842}" type="presParOf" srcId="{B2299360-3F33-4F10-8992-DB7293F88BF4}" destId="{127804AB-19C7-43CB-9851-03BAC211ED19}" srcOrd="0" destOrd="0" presId="urn:microsoft.com/office/officeart/2005/8/layout/hList7"/>
    <dgm:cxn modelId="{1A7B5CBA-90B5-4201-A979-82731853B053}" type="presParOf" srcId="{B2299360-3F33-4F10-8992-DB7293F88BF4}" destId="{2BFDED9E-1021-4D19-B407-0F72168351C1}" srcOrd="1" destOrd="0" presId="urn:microsoft.com/office/officeart/2005/8/layout/hList7"/>
    <dgm:cxn modelId="{89B052BE-1B03-4C83-A2CF-EC76269A9259}" type="presParOf" srcId="{B2299360-3F33-4F10-8992-DB7293F88BF4}" destId="{BEA0CFC5-2D78-486E-89F3-A5A0F4077CD8}" srcOrd="2" destOrd="0" presId="urn:microsoft.com/office/officeart/2005/8/layout/hList7"/>
    <dgm:cxn modelId="{6F4264D7-2D9E-459D-8EF1-7874AE6194DC}" type="presParOf" srcId="{B2299360-3F33-4F10-8992-DB7293F88BF4}" destId="{24D0A972-22EA-412F-9FC2-099807055599}" srcOrd="3" destOrd="0" presId="urn:microsoft.com/office/officeart/2005/8/layout/hList7"/>
    <dgm:cxn modelId="{CBC08E6B-9ABA-411F-ADE2-0A868043FA21}" type="presParOf" srcId="{F62FE099-5114-4035-99A7-578FD966F704}" destId="{6A9606F4-AFC8-408C-8752-F11B6E16AB1A}" srcOrd="1" destOrd="0" presId="urn:microsoft.com/office/officeart/2005/8/layout/hList7"/>
    <dgm:cxn modelId="{1B490418-CC4E-4551-B14E-88EF48CF0834}" type="presParOf" srcId="{F62FE099-5114-4035-99A7-578FD966F704}" destId="{C1769EDD-98FE-4471-9A18-B8FB9096D111}" srcOrd="2" destOrd="0" presId="urn:microsoft.com/office/officeart/2005/8/layout/hList7"/>
    <dgm:cxn modelId="{161CAE93-3E88-420C-B2F5-81C64F792623}" type="presParOf" srcId="{C1769EDD-98FE-4471-9A18-B8FB9096D111}" destId="{CAC715DD-F9EE-4AA3-94DC-02E1BF89007C}" srcOrd="0" destOrd="0" presId="urn:microsoft.com/office/officeart/2005/8/layout/hList7"/>
    <dgm:cxn modelId="{88AFD7C9-317D-48EC-808E-95E66B1BA53E}" type="presParOf" srcId="{C1769EDD-98FE-4471-9A18-B8FB9096D111}" destId="{581F9EDC-4D31-4F60-8FAC-2086FBB944B2}" srcOrd="1" destOrd="0" presId="urn:microsoft.com/office/officeart/2005/8/layout/hList7"/>
    <dgm:cxn modelId="{ECF1D6A2-3F3C-4BED-9F61-62ABF00C66C6}" type="presParOf" srcId="{C1769EDD-98FE-4471-9A18-B8FB9096D111}" destId="{B19CE108-8711-420F-B36B-55CE4B206B07}" srcOrd="2" destOrd="0" presId="urn:microsoft.com/office/officeart/2005/8/layout/hList7"/>
    <dgm:cxn modelId="{14F48B67-B0D6-4491-91BD-3BA7B83794E0}" type="presParOf" srcId="{C1769EDD-98FE-4471-9A18-B8FB9096D111}" destId="{FDAF9F33-07C9-448A-BD3D-0E38D27A1312}" srcOrd="3" destOrd="0" presId="urn:microsoft.com/office/officeart/2005/8/layout/hList7"/>
    <dgm:cxn modelId="{408400A7-9294-4A08-9C34-8EB8D3B4D6E8}" type="presParOf" srcId="{F62FE099-5114-4035-99A7-578FD966F704}" destId="{6D7BD570-014F-4A13-8451-6578834689D0}" srcOrd="3" destOrd="0" presId="urn:microsoft.com/office/officeart/2005/8/layout/hList7"/>
    <dgm:cxn modelId="{A4C22991-B69C-4401-9255-5F87D5400B66}" type="presParOf" srcId="{F62FE099-5114-4035-99A7-578FD966F704}" destId="{7CA8C95D-553B-4490-90FC-6E48BFFE7C67}" srcOrd="4" destOrd="0" presId="urn:microsoft.com/office/officeart/2005/8/layout/hList7"/>
    <dgm:cxn modelId="{193F72A0-E33B-439C-B774-C2E03551C633}" type="presParOf" srcId="{7CA8C95D-553B-4490-90FC-6E48BFFE7C67}" destId="{39B29AB4-03B0-4169-841D-9DFF79552841}" srcOrd="0" destOrd="0" presId="urn:microsoft.com/office/officeart/2005/8/layout/hList7"/>
    <dgm:cxn modelId="{E9A9D0B1-798D-4D96-8246-2B8F54A97093}" type="presParOf" srcId="{7CA8C95D-553B-4490-90FC-6E48BFFE7C67}" destId="{62E01D08-D2E7-47BB-A470-61729C0E3996}" srcOrd="1" destOrd="0" presId="urn:microsoft.com/office/officeart/2005/8/layout/hList7"/>
    <dgm:cxn modelId="{FB762BC1-9E3E-4C16-9C7A-75E259BA1EA2}" type="presParOf" srcId="{7CA8C95D-553B-4490-90FC-6E48BFFE7C67}" destId="{33E27DB0-8063-4CD8-9AD8-468BC7E5EE47}" srcOrd="2" destOrd="0" presId="urn:microsoft.com/office/officeart/2005/8/layout/hList7"/>
    <dgm:cxn modelId="{8A950887-B0C5-4D89-9BBC-CBF2672966C6}" type="presParOf" srcId="{7CA8C95D-553B-4490-90FC-6E48BFFE7C67}" destId="{6C701178-C89B-4731-96F5-A1638A4BF05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D08B8A-B8F7-4398-8A44-854BF9EB9332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49B6649B-CD42-4AEF-A9A2-A6D9AD13B955}">
      <dgm:prSet phldrT="[Text]" custT="1"/>
      <dgm:spPr/>
      <dgm:t>
        <a:bodyPr/>
        <a:lstStyle/>
        <a:p>
          <a:r>
            <a:rPr lang="en-US" sz="3200" dirty="0" err="1" smtClean="0"/>
            <a:t>gluconeogenesis</a:t>
          </a:r>
          <a:endParaRPr lang="en-IN" sz="3200" dirty="0"/>
        </a:p>
      </dgm:t>
    </dgm:pt>
    <dgm:pt modelId="{213E4C36-8F48-4D46-925D-A26176C0782F}" type="parTrans" cxnId="{66337700-D898-4ECF-B955-270FB46AB143}">
      <dgm:prSet/>
      <dgm:spPr/>
      <dgm:t>
        <a:bodyPr/>
        <a:lstStyle/>
        <a:p>
          <a:endParaRPr lang="en-IN"/>
        </a:p>
      </dgm:t>
    </dgm:pt>
    <dgm:pt modelId="{27E31E27-2151-435B-A531-20D919B55D85}" type="sibTrans" cxnId="{66337700-D898-4ECF-B955-270FB46AB143}">
      <dgm:prSet/>
      <dgm:spPr/>
      <dgm:t>
        <a:bodyPr/>
        <a:lstStyle/>
        <a:p>
          <a:endParaRPr lang="en-IN"/>
        </a:p>
      </dgm:t>
    </dgm:pt>
    <dgm:pt modelId="{296329D1-51B6-404D-A407-2962DE2D9236}">
      <dgm:prSet phldrT="[Text]" custT="1"/>
      <dgm:spPr/>
      <dgm:t>
        <a:bodyPr/>
        <a:lstStyle/>
        <a:p>
          <a:r>
            <a:rPr lang="en-US" sz="4800" b="1" dirty="0" smtClean="0"/>
            <a:t>NEFA’S</a:t>
          </a:r>
          <a:endParaRPr lang="en-IN" sz="4800" b="1" dirty="0"/>
        </a:p>
      </dgm:t>
    </dgm:pt>
    <dgm:pt modelId="{46CDC20A-6AD0-4EFC-96A9-02FD52B0E529}" type="parTrans" cxnId="{939A7884-6424-4486-B274-61D094E0CAD5}">
      <dgm:prSet/>
      <dgm:spPr/>
      <dgm:t>
        <a:bodyPr/>
        <a:lstStyle/>
        <a:p>
          <a:endParaRPr lang="en-IN"/>
        </a:p>
      </dgm:t>
    </dgm:pt>
    <dgm:pt modelId="{87117212-B79F-4062-8FCB-AF41A37535E0}" type="sibTrans" cxnId="{939A7884-6424-4486-B274-61D094E0CAD5}">
      <dgm:prSet/>
      <dgm:spPr/>
      <dgm:t>
        <a:bodyPr/>
        <a:lstStyle/>
        <a:p>
          <a:endParaRPr lang="en-IN"/>
        </a:p>
      </dgm:t>
    </dgm:pt>
    <dgm:pt modelId="{6453A2ED-B8EE-4DAB-9128-F6E9C9F43315}">
      <dgm:prSet phldrT="[Text]" custT="1"/>
      <dgm:spPr/>
      <dgm:t>
        <a:bodyPr/>
        <a:lstStyle/>
        <a:p>
          <a:r>
            <a:rPr lang="en-US" sz="3200" dirty="0" smtClean="0"/>
            <a:t>Triglycerides</a:t>
          </a:r>
          <a:endParaRPr lang="en-IN" sz="3200" dirty="0"/>
        </a:p>
      </dgm:t>
    </dgm:pt>
    <dgm:pt modelId="{24DAC9F3-72AC-4A64-9F5D-909BA7B11382}" type="parTrans" cxnId="{4D1681DC-78B1-4320-AB2A-EB32D345EC4E}">
      <dgm:prSet/>
      <dgm:spPr/>
      <dgm:t>
        <a:bodyPr/>
        <a:lstStyle/>
        <a:p>
          <a:endParaRPr lang="en-IN"/>
        </a:p>
      </dgm:t>
    </dgm:pt>
    <dgm:pt modelId="{247EE3A3-0508-4700-9DD0-B72111C09B6B}" type="sibTrans" cxnId="{4D1681DC-78B1-4320-AB2A-EB32D345EC4E}">
      <dgm:prSet/>
      <dgm:spPr/>
      <dgm:t>
        <a:bodyPr/>
        <a:lstStyle/>
        <a:p>
          <a:endParaRPr lang="en-IN"/>
        </a:p>
      </dgm:t>
    </dgm:pt>
    <dgm:pt modelId="{D3E626F8-D7C0-4B2A-9546-EF4D14B9A489}" type="pres">
      <dgm:prSet presAssocID="{22D08B8A-B8F7-4398-8A44-854BF9EB9332}" presName="Name0" presStyleCnt="0">
        <dgm:presLayoutVars>
          <dgm:dir/>
          <dgm:resizeHandles val="exact"/>
        </dgm:presLayoutVars>
      </dgm:prSet>
      <dgm:spPr/>
    </dgm:pt>
    <dgm:pt modelId="{03654F72-AF4D-46DE-BF52-71C456CE83AC}" type="pres">
      <dgm:prSet presAssocID="{22D08B8A-B8F7-4398-8A44-854BF9EB9332}" presName="fgShape" presStyleLbl="fgShp" presStyleIdx="0" presStyleCnt="1" custLinFactNeighborX="593" custLinFactNeighborY="-17869"/>
      <dgm:spPr/>
    </dgm:pt>
    <dgm:pt modelId="{F62FE099-5114-4035-99A7-578FD966F704}" type="pres">
      <dgm:prSet presAssocID="{22D08B8A-B8F7-4398-8A44-854BF9EB9332}" presName="linComp" presStyleCnt="0"/>
      <dgm:spPr/>
    </dgm:pt>
    <dgm:pt modelId="{B2299360-3F33-4F10-8992-DB7293F88BF4}" type="pres">
      <dgm:prSet presAssocID="{49B6649B-CD42-4AEF-A9A2-A6D9AD13B955}" presName="compNode" presStyleCnt="0"/>
      <dgm:spPr/>
    </dgm:pt>
    <dgm:pt modelId="{127804AB-19C7-43CB-9851-03BAC211ED19}" type="pres">
      <dgm:prSet presAssocID="{49B6649B-CD42-4AEF-A9A2-A6D9AD13B955}" presName="bkgdShape" presStyleLbl="node1" presStyleIdx="0" presStyleCnt="3" custScaleX="249655" custLinFactNeighborX="10426" custLinFactNeighborY="-3093"/>
      <dgm:spPr/>
      <dgm:t>
        <a:bodyPr/>
        <a:lstStyle/>
        <a:p>
          <a:endParaRPr lang="en-IN"/>
        </a:p>
      </dgm:t>
    </dgm:pt>
    <dgm:pt modelId="{2BFDED9E-1021-4D19-B407-0F72168351C1}" type="pres">
      <dgm:prSet presAssocID="{49B6649B-CD42-4AEF-A9A2-A6D9AD13B955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EA0CFC5-2D78-486E-89F3-A5A0F4077CD8}" type="pres">
      <dgm:prSet presAssocID="{49B6649B-CD42-4AEF-A9A2-A6D9AD13B955}" presName="invisiNode" presStyleLbl="node1" presStyleIdx="0" presStyleCnt="3"/>
      <dgm:spPr/>
    </dgm:pt>
    <dgm:pt modelId="{24D0A972-22EA-412F-9FC2-099807055599}" type="pres">
      <dgm:prSet presAssocID="{49B6649B-CD42-4AEF-A9A2-A6D9AD13B955}" presName="imagNode" presStyleLbl="fgImgPlace1" presStyleIdx="0" presStyleCnt="3"/>
      <dgm:spPr/>
    </dgm:pt>
    <dgm:pt modelId="{6A9606F4-AFC8-408C-8752-F11B6E16AB1A}" type="pres">
      <dgm:prSet presAssocID="{27E31E27-2151-435B-A531-20D919B55D85}" presName="sibTrans" presStyleLbl="sibTrans2D1" presStyleIdx="0" presStyleCnt="0"/>
      <dgm:spPr/>
      <dgm:t>
        <a:bodyPr/>
        <a:lstStyle/>
        <a:p>
          <a:endParaRPr lang="en-IN"/>
        </a:p>
      </dgm:t>
    </dgm:pt>
    <dgm:pt modelId="{C1769EDD-98FE-4471-9A18-B8FB9096D111}" type="pres">
      <dgm:prSet presAssocID="{296329D1-51B6-404D-A407-2962DE2D9236}" presName="compNode" presStyleCnt="0"/>
      <dgm:spPr/>
    </dgm:pt>
    <dgm:pt modelId="{CAC715DD-F9EE-4AA3-94DC-02E1BF89007C}" type="pres">
      <dgm:prSet presAssocID="{296329D1-51B6-404D-A407-2962DE2D9236}" presName="bkgdShape" presStyleLbl="node1" presStyleIdx="1" presStyleCnt="3" custScaleX="394589" custLinFactNeighborX="8361"/>
      <dgm:spPr/>
      <dgm:t>
        <a:bodyPr/>
        <a:lstStyle/>
        <a:p>
          <a:endParaRPr lang="en-IN"/>
        </a:p>
      </dgm:t>
    </dgm:pt>
    <dgm:pt modelId="{581F9EDC-4D31-4F60-8FAC-2086FBB944B2}" type="pres">
      <dgm:prSet presAssocID="{296329D1-51B6-404D-A407-2962DE2D9236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19CE108-8711-420F-B36B-55CE4B206B07}" type="pres">
      <dgm:prSet presAssocID="{296329D1-51B6-404D-A407-2962DE2D9236}" presName="invisiNode" presStyleLbl="node1" presStyleIdx="1" presStyleCnt="3"/>
      <dgm:spPr/>
    </dgm:pt>
    <dgm:pt modelId="{FDAF9F33-07C9-448A-BD3D-0E38D27A1312}" type="pres">
      <dgm:prSet presAssocID="{296329D1-51B6-404D-A407-2962DE2D9236}" presName="imagNode" presStyleLbl="fgImgPlace1" presStyleIdx="1" presStyleCnt="3"/>
      <dgm:spPr/>
    </dgm:pt>
    <dgm:pt modelId="{6D7BD570-014F-4A13-8451-6578834689D0}" type="pres">
      <dgm:prSet presAssocID="{87117212-B79F-4062-8FCB-AF41A37535E0}" presName="sibTrans" presStyleLbl="sibTrans2D1" presStyleIdx="0" presStyleCnt="0"/>
      <dgm:spPr/>
      <dgm:t>
        <a:bodyPr/>
        <a:lstStyle/>
        <a:p>
          <a:endParaRPr lang="en-IN"/>
        </a:p>
      </dgm:t>
    </dgm:pt>
    <dgm:pt modelId="{7CA8C95D-553B-4490-90FC-6E48BFFE7C67}" type="pres">
      <dgm:prSet presAssocID="{6453A2ED-B8EE-4DAB-9128-F6E9C9F43315}" presName="compNode" presStyleCnt="0"/>
      <dgm:spPr/>
    </dgm:pt>
    <dgm:pt modelId="{39B29AB4-03B0-4169-841D-9DFF79552841}" type="pres">
      <dgm:prSet presAssocID="{6453A2ED-B8EE-4DAB-9128-F6E9C9F43315}" presName="bkgdShape" presStyleLbl="node1" presStyleIdx="2" presStyleCnt="3" custScaleX="510734" custLinFactNeighborX="-3326"/>
      <dgm:spPr/>
      <dgm:t>
        <a:bodyPr/>
        <a:lstStyle/>
        <a:p>
          <a:endParaRPr lang="en-IN"/>
        </a:p>
      </dgm:t>
    </dgm:pt>
    <dgm:pt modelId="{62E01D08-D2E7-47BB-A470-61729C0E3996}" type="pres">
      <dgm:prSet presAssocID="{6453A2ED-B8EE-4DAB-9128-F6E9C9F43315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3E27DB0-8063-4CD8-9AD8-468BC7E5EE47}" type="pres">
      <dgm:prSet presAssocID="{6453A2ED-B8EE-4DAB-9128-F6E9C9F43315}" presName="invisiNode" presStyleLbl="node1" presStyleIdx="2" presStyleCnt="3"/>
      <dgm:spPr/>
    </dgm:pt>
    <dgm:pt modelId="{6C701178-C89B-4731-96F5-A1638A4BF057}" type="pres">
      <dgm:prSet presAssocID="{6453A2ED-B8EE-4DAB-9128-F6E9C9F43315}" presName="imagNode" presStyleLbl="fgImgPlace1" presStyleIdx="2" presStyleCnt="3"/>
      <dgm:spPr/>
    </dgm:pt>
  </dgm:ptLst>
  <dgm:cxnLst>
    <dgm:cxn modelId="{E4D0120E-5B1D-4D15-8AFE-80F8A779D59D}" type="presOf" srcId="{49B6649B-CD42-4AEF-A9A2-A6D9AD13B955}" destId="{2BFDED9E-1021-4D19-B407-0F72168351C1}" srcOrd="1" destOrd="0" presId="urn:microsoft.com/office/officeart/2005/8/layout/hList7"/>
    <dgm:cxn modelId="{9D6D2123-88A8-44B5-864C-9EAC4123C0F3}" type="presOf" srcId="{296329D1-51B6-404D-A407-2962DE2D9236}" destId="{581F9EDC-4D31-4F60-8FAC-2086FBB944B2}" srcOrd="1" destOrd="0" presId="urn:microsoft.com/office/officeart/2005/8/layout/hList7"/>
    <dgm:cxn modelId="{3CCE6A89-5E11-4B36-BB45-ACD591C54B5A}" type="presOf" srcId="{22D08B8A-B8F7-4398-8A44-854BF9EB9332}" destId="{D3E626F8-D7C0-4B2A-9546-EF4D14B9A489}" srcOrd="0" destOrd="0" presId="urn:microsoft.com/office/officeart/2005/8/layout/hList7"/>
    <dgm:cxn modelId="{79633848-A8F0-4442-B896-B3200A783280}" type="presOf" srcId="{87117212-B79F-4062-8FCB-AF41A37535E0}" destId="{6D7BD570-014F-4A13-8451-6578834689D0}" srcOrd="0" destOrd="0" presId="urn:microsoft.com/office/officeart/2005/8/layout/hList7"/>
    <dgm:cxn modelId="{66337700-D898-4ECF-B955-270FB46AB143}" srcId="{22D08B8A-B8F7-4398-8A44-854BF9EB9332}" destId="{49B6649B-CD42-4AEF-A9A2-A6D9AD13B955}" srcOrd="0" destOrd="0" parTransId="{213E4C36-8F48-4D46-925D-A26176C0782F}" sibTransId="{27E31E27-2151-435B-A531-20D919B55D85}"/>
    <dgm:cxn modelId="{4ADD15DB-0EB6-4574-BE85-6C276A9F7F20}" type="presOf" srcId="{6453A2ED-B8EE-4DAB-9128-F6E9C9F43315}" destId="{39B29AB4-03B0-4169-841D-9DFF79552841}" srcOrd="0" destOrd="0" presId="urn:microsoft.com/office/officeart/2005/8/layout/hList7"/>
    <dgm:cxn modelId="{939A7884-6424-4486-B274-61D094E0CAD5}" srcId="{22D08B8A-B8F7-4398-8A44-854BF9EB9332}" destId="{296329D1-51B6-404D-A407-2962DE2D9236}" srcOrd="1" destOrd="0" parTransId="{46CDC20A-6AD0-4EFC-96A9-02FD52B0E529}" sibTransId="{87117212-B79F-4062-8FCB-AF41A37535E0}"/>
    <dgm:cxn modelId="{4D1681DC-78B1-4320-AB2A-EB32D345EC4E}" srcId="{22D08B8A-B8F7-4398-8A44-854BF9EB9332}" destId="{6453A2ED-B8EE-4DAB-9128-F6E9C9F43315}" srcOrd="2" destOrd="0" parTransId="{24DAC9F3-72AC-4A64-9F5D-909BA7B11382}" sibTransId="{247EE3A3-0508-4700-9DD0-B72111C09B6B}"/>
    <dgm:cxn modelId="{7C318687-C621-4819-BCFB-5667E0BF6D95}" type="presOf" srcId="{296329D1-51B6-404D-A407-2962DE2D9236}" destId="{CAC715DD-F9EE-4AA3-94DC-02E1BF89007C}" srcOrd="0" destOrd="0" presId="urn:microsoft.com/office/officeart/2005/8/layout/hList7"/>
    <dgm:cxn modelId="{D3924CA1-5776-4770-A426-D5F7B108CEF7}" type="presOf" srcId="{6453A2ED-B8EE-4DAB-9128-F6E9C9F43315}" destId="{62E01D08-D2E7-47BB-A470-61729C0E3996}" srcOrd="1" destOrd="0" presId="urn:microsoft.com/office/officeart/2005/8/layout/hList7"/>
    <dgm:cxn modelId="{CB205646-51AE-4468-AF17-425CC687A828}" type="presOf" srcId="{49B6649B-CD42-4AEF-A9A2-A6D9AD13B955}" destId="{127804AB-19C7-43CB-9851-03BAC211ED19}" srcOrd="0" destOrd="0" presId="urn:microsoft.com/office/officeart/2005/8/layout/hList7"/>
    <dgm:cxn modelId="{73D7F058-5480-46E7-9294-F70CFF41343E}" type="presOf" srcId="{27E31E27-2151-435B-A531-20D919B55D85}" destId="{6A9606F4-AFC8-408C-8752-F11B6E16AB1A}" srcOrd="0" destOrd="0" presId="urn:microsoft.com/office/officeart/2005/8/layout/hList7"/>
    <dgm:cxn modelId="{579CBE34-4E59-4635-8F60-5D740BA97EEB}" type="presParOf" srcId="{D3E626F8-D7C0-4B2A-9546-EF4D14B9A489}" destId="{03654F72-AF4D-46DE-BF52-71C456CE83AC}" srcOrd="0" destOrd="0" presId="urn:microsoft.com/office/officeart/2005/8/layout/hList7"/>
    <dgm:cxn modelId="{9E2ABD97-1717-4B08-B16E-C3609CBF7B61}" type="presParOf" srcId="{D3E626F8-D7C0-4B2A-9546-EF4D14B9A489}" destId="{F62FE099-5114-4035-99A7-578FD966F704}" srcOrd="1" destOrd="0" presId="urn:microsoft.com/office/officeart/2005/8/layout/hList7"/>
    <dgm:cxn modelId="{21D94B27-65C4-400E-9D01-395AB525189A}" type="presParOf" srcId="{F62FE099-5114-4035-99A7-578FD966F704}" destId="{B2299360-3F33-4F10-8992-DB7293F88BF4}" srcOrd="0" destOrd="0" presId="urn:microsoft.com/office/officeart/2005/8/layout/hList7"/>
    <dgm:cxn modelId="{BB6E29F0-7629-4F96-BDF0-22847D0D28F0}" type="presParOf" srcId="{B2299360-3F33-4F10-8992-DB7293F88BF4}" destId="{127804AB-19C7-43CB-9851-03BAC211ED19}" srcOrd="0" destOrd="0" presId="urn:microsoft.com/office/officeart/2005/8/layout/hList7"/>
    <dgm:cxn modelId="{ED191354-E1A6-4355-A099-B1D51B96E0E6}" type="presParOf" srcId="{B2299360-3F33-4F10-8992-DB7293F88BF4}" destId="{2BFDED9E-1021-4D19-B407-0F72168351C1}" srcOrd="1" destOrd="0" presId="urn:microsoft.com/office/officeart/2005/8/layout/hList7"/>
    <dgm:cxn modelId="{0BF7150B-0B74-44E7-AA6D-4BF603F27386}" type="presParOf" srcId="{B2299360-3F33-4F10-8992-DB7293F88BF4}" destId="{BEA0CFC5-2D78-486E-89F3-A5A0F4077CD8}" srcOrd="2" destOrd="0" presId="urn:microsoft.com/office/officeart/2005/8/layout/hList7"/>
    <dgm:cxn modelId="{25274094-4DFF-45F6-9D56-9E215030B70F}" type="presParOf" srcId="{B2299360-3F33-4F10-8992-DB7293F88BF4}" destId="{24D0A972-22EA-412F-9FC2-099807055599}" srcOrd="3" destOrd="0" presId="urn:microsoft.com/office/officeart/2005/8/layout/hList7"/>
    <dgm:cxn modelId="{D4B07E5F-DDA2-4E69-9AEE-A622D17904E0}" type="presParOf" srcId="{F62FE099-5114-4035-99A7-578FD966F704}" destId="{6A9606F4-AFC8-408C-8752-F11B6E16AB1A}" srcOrd="1" destOrd="0" presId="urn:microsoft.com/office/officeart/2005/8/layout/hList7"/>
    <dgm:cxn modelId="{37E8FE88-90BC-42EC-B186-62A65E6DF1A5}" type="presParOf" srcId="{F62FE099-5114-4035-99A7-578FD966F704}" destId="{C1769EDD-98FE-4471-9A18-B8FB9096D111}" srcOrd="2" destOrd="0" presId="urn:microsoft.com/office/officeart/2005/8/layout/hList7"/>
    <dgm:cxn modelId="{8F21A3E8-08F4-4035-95E7-904B7EE2B1BC}" type="presParOf" srcId="{C1769EDD-98FE-4471-9A18-B8FB9096D111}" destId="{CAC715DD-F9EE-4AA3-94DC-02E1BF89007C}" srcOrd="0" destOrd="0" presId="urn:microsoft.com/office/officeart/2005/8/layout/hList7"/>
    <dgm:cxn modelId="{68CBBE2C-FA29-4C5F-97D1-B3ABDFD3F72E}" type="presParOf" srcId="{C1769EDD-98FE-4471-9A18-B8FB9096D111}" destId="{581F9EDC-4D31-4F60-8FAC-2086FBB944B2}" srcOrd="1" destOrd="0" presId="urn:microsoft.com/office/officeart/2005/8/layout/hList7"/>
    <dgm:cxn modelId="{DE7AC278-21D9-4E5D-8DE5-62858EDCF4B9}" type="presParOf" srcId="{C1769EDD-98FE-4471-9A18-B8FB9096D111}" destId="{B19CE108-8711-420F-B36B-55CE4B206B07}" srcOrd="2" destOrd="0" presId="urn:microsoft.com/office/officeart/2005/8/layout/hList7"/>
    <dgm:cxn modelId="{130E5AFA-1DA7-489F-BBFC-ABCC183F41B5}" type="presParOf" srcId="{C1769EDD-98FE-4471-9A18-B8FB9096D111}" destId="{FDAF9F33-07C9-448A-BD3D-0E38D27A1312}" srcOrd="3" destOrd="0" presId="urn:microsoft.com/office/officeart/2005/8/layout/hList7"/>
    <dgm:cxn modelId="{335F0B1E-D624-43A9-9DE5-C17C671AF72A}" type="presParOf" srcId="{F62FE099-5114-4035-99A7-578FD966F704}" destId="{6D7BD570-014F-4A13-8451-6578834689D0}" srcOrd="3" destOrd="0" presId="urn:microsoft.com/office/officeart/2005/8/layout/hList7"/>
    <dgm:cxn modelId="{A406B09D-84AE-497D-AE42-EC73492E0B5C}" type="presParOf" srcId="{F62FE099-5114-4035-99A7-578FD966F704}" destId="{7CA8C95D-553B-4490-90FC-6E48BFFE7C67}" srcOrd="4" destOrd="0" presId="urn:microsoft.com/office/officeart/2005/8/layout/hList7"/>
    <dgm:cxn modelId="{E6C2DC17-F2D8-4CE3-8123-54E25961A0A4}" type="presParOf" srcId="{7CA8C95D-553B-4490-90FC-6E48BFFE7C67}" destId="{39B29AB4-03B0-4169-841D-9DFF79552841}" srcOrd="0" destOrd="0" presId="urn:microsoft.com/office/officeart/2005/8/layout/hList7"/>
    <dgm:cxn modelId="{ECEC6266-96EE-4023-92EA-26C50EDAB057}" type="presParOf" srcId="{7CA8C95D-553B-4490-90FC-6E48BFFE7C67}" destId="{62E01D08-D2E7-47BB-A470-61729C0E3996}" srcOrd="1" destOrd="0" presId="urn:microsoft.com/office/officeart/2005/8/layout/hList7"/>
    <dgm:cxn modelId="{85EEEFC3-C9C0-4B50-A539-A68AB23621F1}" type="presParOf" srcId="{7CA8C95D-553B-4490-90FC-6E48BFFE7C67}" destId="{33E27DB0-8063-4CD8-9AD8-468BC7E5EE47}" srcOrd="2" destOrd="0" presId="urn:microsoft.com/office/officeart/2005/8/layout/hList7"/>
    <dgm:cxn modelId="{025DAF2A-EC79-47B9-AC73-9F2E68D9E66E}" type="presParOf" srcId="{7CA8C95D-553B-4490-90FC-6E48BFFE7C67}" destId="{6C701178-C89B-4731-96F5-A1638A4BF05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DD8FDC-38E8-49D1-B3F7-144195582F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7992470-F0AF-4D91-BCD8-28A2034D1F98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In Case of early lactation there will be low </a:t>
          </a:r>
          <a:r>
            <a:rPr lang="en-US" b="1" dirty="0" err="1" smtClean="0"/>
            <a:t>Insulin:glucagon</a:t>
          </a:r>
          <a:r>
            <a:rPr lang="en-US" dirty="0" smtClean="0"/>
            <a:t> ratio &amp; this will stimulate </a:t>
          </a:r>
          <a:r>
            <a:rPr lang="en-US" dirty="0" err="1" smtClean="0"/>
            <a:t>Lipolysis</a:t>
          </a:r>
          <a:r>
            <a:rPr lang="en-US" dirty="0" smtClean="0"/>
            <a:t> in adipose tissue &amp; </a:t>
          </a:r>
          <a:r>
            <a:rPr lang="en-US" dirty="0" err="1" smtClean="0"/>
            <a:t>ketogenesis</a:t>
          </a:r>
          <a:r>
            <a:rPr lang="en-US" dirty="0" smtClean="0"/>
            <a:t> in liver.</a:t>
          </a:r>
        </a:p>
        <a:p>
          <a:endParaRPr lang="en-IN" dirty="0"/>
        </a:p>
      </dgm:t>
    </dgm:pt>
    <dgm:pt modelId="{4C2CA948-691C-449D-A6F2-927D42B2D98D}" type="parTrans" cxnId="{6A532C52-2861-4467-B062-D77B53C7ABD7}">
      <dgm:prSet/>
      <dgm:spPr/>
      <dgm:t>
        <a:bodyPr/>
        <a:lstStyle/>
        <a:p>
          <a:endParaRPr lang="en-IN"/>
        </a:p>
      </dgm:t>
    </dgm:pt>
    <dgm:pt modelId="{79DFAAC4-9EBA-4DD6-8948-17E24C3564C4}" type="sibTrans" cxnId="{6A532C52-2861-4467-B062-D77B53C7ABD7}">
      <dgm:prSet/>
      <dgm:spPr/>
      <dgm:t>
        <a:bodyPr/>
        <a:lstStyle/>
        <a:p>
          <a:endParaRPr lang="en-IN"/>
        </a:p>
      </dgm:t>
    </dgm:pt>
    <dgm:pt modelId="{633AFCEC-E77B-45A5-ABB7-AD8481230FFA}">
      <dgm:prSet phldrT="[Text]" phldr="1"/>
      <dgm:spPr/>
      <dgm:t>
        <a:bodyPr/>
        <a:lstStyle/>
        <a:p>
          <a:endParaRPr lang="en-IN" dirty="0"/>
        </a:p>
      </dgm:t>
    </dgm:pt>
    <dgm:pt modelId="{725200D6-67B7-4D11-BDFC-7F6F105FA43F}" type="parTrans" cxnId="{149E90C9-260B-4C2E-8DE5-E7E1CF3F9DAB}">
      <dgm:prSet/>
      <dgm:spPr/>
      <dgm:t>
        <a:bodyPr/>
        <a:lstStyle/>
        <a:p>
          <a:endParaRPr lang="en-IN"/>
        </a:p>
      </dgm:t>
    </dgm:pt>
    <dgm:pt modelId="{81CE5CB2-894B-4371-B396-72E0D6E07DAA}" type="sibTrans" cxnId="{149E90C9-260B-4C2E-8DE5-E7E1CF3F9DAB}">
      <dgm:prSet/>
      <dgm:spPr/>
      <dgm:t>
        <a:bodyPr/>
        <a:lstStyle/>
        <a:p>
          <a:endParaRPr lang="en-IN"/>
        </a:p>
      </dgm:t>
    </dgm:pt>
    <dgm:pt modelId="{FB0B49F5-3A58-4CD1-862D-A3AAD8AF29DF}">
      <dgm:prSet phldrT="[Text]"/>
      <dgm:spPr/>
      <dgm:t>
        <a:bodyPr/>
        <a:lstStyle/>
        <a:p>
          <a:r>
            <a:rPr lang="en-US" dirty="0" smtClean="0"/>
            <a:t>Ketone bodies will be produced from butyrate in rumen  and by mobilization of  fat which will yield </a:t>
          </a:r>
          <a:r>
            <a:rPr lang="en-US" dirty="0" err="1" smtClean="0"/>
            <a:t>aceto</a:t>
          </a:r>
          <a:r>
            <a:rPr lang="en-US" dirty="0" smtClean="0"/>
            <a:t> acetate in absence of </a:t>
          </a:r>
          <a:r>
            <a:rPr lang="en-US" dirty="0" err="1" smtClean="0"/>
            <a:t>oxaloacetic</a:t>
          </a:r>
          <a:r>
            <a:rPr lang="en-US" dirty="0" smtClean="0"/>
            <a:t> acid</a:t>
          </a:r>
          <a:endParaRPr lang="en-IN" dirty="0"/>
        </a:p>
      </dgm:t>
    </dgm:pt>
    <dgm:pt modelId="{9EDB1191-799E-4193-8269-C4E091C756F3}" type="parTrans" cxnId="{00703547-2C16-4479-A52B-7BD2D910D76D}">
      <dgm:prSet/>
      <dgm:spPr/>
      <dgm:t>
        <a:bodyPr/>
        <a:lstStyle/>
        <a:p>
          <a:endParaRPr lang="en-IN"/>
        </a:p>
      </dgm:t>
    </dgm:pt>
    <dgm:pt modelId="{1D984DC5-084C-44BC-944C-059CD826A21A}" type="sibTrans" cxnId="{00703547-2C16-4479-A52B-7BD2D910D76D}">
      <dgm:prSet/>
      <dgm:spPr/>
      <dgm:t>
        <a:bodyPr/>
        <a:lstStyle/>
        <a:p>
          <a:endParaRPr lang="en-IN"/>
        </a:p>
      </dgm:t>
    </dgm:pt>
    <dgm:pt modelId="{4BBD187A-08E7-43C7-93CB-A8776FF22328}">
      <dgm:prSet phldrT="[Text]" phldr="1"/>
      <dgm:spPr/>
      <dgm:t>
        <a:bodyPr/>
        <a:lstStyle/>
        <a:p>
          <a:endParaRPr lang="en-IN"/>
        </a:p>
      </dgm:t>
    </dgm:pt>
    <dgm:pt modelId="{248E7221-D4A0-4C14-AE44-B94C30B6B874}" type="parTrans" cxnId="{EC5A5205-98EF-413F-9E3D-44ABE019C72E}">
      <dgm:prSet/>
      <dgm:spPr/>
      <dgm:t>
        <a:bodyPr/>
        <a:lstStyle/>
        <a:p>
          <a:endParaRPr lang="en-IN"/>
        </a:p>
      </dgm:t>
    </dgm:pt>
    <dgm:pt modelId="{7B8226A0-5D6C-4E8B-A59E-8F401C619F4D}" type="sibTrans" cxnId="{EC5A5205-98EF-413F-9E3D-44ABE019C72E}">
      <dgm:prSet/>
      <dgm:spPr/>
      <dgm:t>
        <a:bodyPr/>
        <a:lstStyle/>
        <a:p>
          <a:endParaRPr lang="en-IN"/>
        </a:p>
      </dgm:t>
    </dgm:pt>
    <dgm:pt modelId="{28A65E1D-B11B-4A38-8A56-5A7FCC542B30}" type="pres">
      <dgm:prSet presAssocID="{CFDD8FDC-38E8-49D1-B3F7-144195582F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9E6D60B6-A60F-451B-A5A9-17DF20F76D3E}" type="pres">
      <dgm:prSet presAssocID="{77992470-F0AF-4D91-BCD8-28A2034D1F98}" presName="parentText" presStyleLbl="node1" presStyleIdx="0" presStyleCnt="2" custScaleX="88136" custScaleY="98655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3C38656-C6AE-47FE-A9E6-BAB703E01F79}" type="pres">
      <dgm:prSet presAssocID="{77992470-F0AF-4D91-BCD8-28A2034D1F9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4D8EFED-2A5C-4ADA-8B2F-8FAFDFEFE345}" type="pres">
      <dgm:prSet presAssocID="{FB0B49F5-3A58-4CD1-862D-A3AAD8AF29D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07DE0D8-8C2B-401D-8758-508E4D89F36A}" type="pres">
      <dgm:prSet presAssocID="{FB0B49F5-3A58-4CD1-862D-A3AAD8AF29D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FB9AF811-E3E2-45AD-80CA-2A84318F08CB}" type="presOf" srcId="{CFDD8FDC-38E8-49D1-B3F7-144195582F96}" destId="{28A65E1D-B11B-4A38-8A56-5A7FCC542B30}" srcOrd="0" destOrd="0" presId="urn:microsoft.com/office/officeart/2005/8/layout/vList2"/>
    <dgm:cxn modelId="{10638182-91BE-4CA3-9EAB-A8BE5E55693D}" type="presOf" srcId="{4BBD187A-08E7-43C7-93CB-A8776FF22328}" destId="{B07DE0D8-8C2B-401D-8758-508E4D89F36A}" srcOrd="0" destOrd="0" presId="urn:microsoft.com/office/officeart/2005/8/layout/vList2"/>
    <dgm:cxn modelId="{EC5A5205-98EF-413F-9E3D-44ABE019C72E}" srcId="{FB0B49F5-3A58-4CD1-862D-A3AAD8AF29DF}" destId="{4BBD187A-08E7-43C7-93CB-A8776FF22328}" srcOrd="0" destOrd="0" parTransId="{248E7221-D4A0-4C14-AE44-B94C30B6B874}" sibTransId="{7B8226A0-5D6C-4E8B-A59E-8F401C619F4D}"/>
    <dgm:cxn modelId="{6A532C52-2861-4467-B062-D77B53C7ABD7}" srcId="{CFDD8FDC-38E8-49D1-B3F7-144195582F96}" destId="{77992470-F0AF-4D91-BCD8-28A2034D1F98}" srcOrd="0" destOrd="0" parTransId="{4C2CA948-691C-449D-A6F2-927D42B2D98D}" sibTransId="{79DFAAC4-9EBA-4DD6-8948-17E24C3564C4}"/>
    <dgm:cxn modelId="{91774457-86F3-405D-AF92-E5008DDDF0BA}" type="presOf" srcId="{633AFCEC-E77B-45A5-ABB7-AD8481230FFA}" destId="{43C38656-C6AE-47FE-A9E6-BAB703E01F79}" srcOrd="0" destOrd="0" presId="urn:microsoft.com/office/officeart/2005/8/layout/vList2"/>
    <dgm:cxn modelId="{14D33ED7-3BCD-42DD-9DD1-996C136A56A9}" type="presOf" srcId="{77992470-F0AF-4D91-BCD8-28A2034D1F98}" destId="{9E6D60B6-A60F-451B-A5A9-17DF20F76D3E}" srcOrd="0" destOrd="0" presId="urn:microsoft.com/office/officeart/2005/8/layout/vList2"/>
    <dgm:cxn modelId="{149E90C9-260B-4C2E-8DE5-E7E1CF3F9DAB}" srcId="{77992470-F0AF-4D91-BCD8-28A2034D1F98}" destId="{633AFCEC-E77B-45A5-ABB7-AD8481230FFA}" srcOrd="0" destOrd="0" parTransId="{725200D6-67B7-4D11-BDFC-7F6F105FA43F}" sibTransId="{81CE5CB2-894B-4371-B396-72E0D6E07DAA}"/>
    <dgm:cxn modelId="{00703547-2C16-4479-A52B-7BD2D910D76D}" srcId="{CFDD8FDC-38E8-49D1-B3F7-144195582F96}" destId="{FB0B49F5-3A58-4CD1-862D-A3AAD8AF29DF}" srcOrd="1" destOrd="0" parTransId="{9EDB1191-799E-4193-8269-C4E091C756F3}" sibTransId="{1D984DC5-084C-44BC-944C-059CD826A21A}"/>
    <dgm:cxn modelId="{2FC7EFF5-5A33-4F3D-87A8-9C739299861C}" type="presOf" srcId="{FB0B49F5-3A58-4CD1-862D-A3AAD8AF29DF}" destId="{B4D8EFED-2A5C-4ADA-8B2F-8FAFDFEFE345}" srcOrd="0" destOrd="0" presId="urn:microsoft.com/office/officeart/2005/8/layout/vList2"/>
    <dgm:cxn modelId="{037E92B6-A63A-4B32-9F48-CC8C121BC26B}" type="presParOf" srcId="{28A65E1D-B11B-4A38-8A56-5A7FCC542B30}" destId="{9E6D60B6-A60F-451B-A5A9-17DF20F76D3E}" srcOrd="0" destOrd="0" presId="urn:microsoft.com/office/officeart/2005/8/layout/vList2"/>
    <dgm:cxn modelId="{9EBFE80E-0F46-421B-9B0F-802477F7A192}" type="presParOf" srcId="{28A65E1D-B11B-4A38-8A56-5A7FCC542B30}" destId="{43C38656-C6AE-47FE-A9E6-BAB703E01F79}" srcOrd="1" destOrd="0" presId="urn:microsoft.com/office/officeart/2005/8/layout/vList2"/>
    <dgm:cxn modelId="{A0A147E3-E33B-43AA-BCD1-F7AA327CA72F}" type="presParOf" srcId="{28A65E1D-B11B-4A38-8A56-5A7FCC542B30}" destId="{B4D8EFED-2A5C-4ADA-8B2F-8FAFDFEFE345}" srcOrd="2" destOrd="0" presId="urn:microsoft.com/office/officeart/2005/8/layout/vList2"/>
    <dgm:cxn modelId="{4E3625BD-F5CD-415A-BF1F-A6C37D089690}" type="presParOf" srcId="{28A65E1D-B11B-4A38-8A56-5A7FCC542B30}" destId="{B07DE0D8-8C2B-401D-8758-508E4D89F36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634C902-B4C1-4765-927B-D5E6066B5E6B}" type="doc">
      <dgm:prSet loTypeId="urn:microsoft.com/office/officeart/2005/8/layout/vProcess5" loCatId="process" qsTypeId="urn:microsoft.com/office/officeart/2005/8/quickstyle/simple5" qsCatId="simple" csTypeId="urn:microsoft.com/office/officeart/2005/8/colors/accent3_4" csCatId="accent3" phldr="1"/>
      <dgm:spPr/>
      <dgm:t>
        <a:bodyPr/>
        <a:lstStyle/>
        <a:p>
          <a:endParaRPr lang="en-IN"/>
        </a:p>
      </dgm:t>
    </dgm:pt>
    <dgm:pt modelId="{5369A008-650F-44BB-AA42-273EC133BFE5}">
      <dgm:prSet phldrT="[Text]" custT="1"/>
      <dgm:spPr/>
      <dgm:t>
        <a:bodyPr/>
        <a:lstStyle/>
        <a:p>
          <a:r>
            <a:rPr lang="en-US" sz="7200" dirty="0" smtClean="0"/>
            <a:t>Etiology:</a:t>
          </a:r>
          <a:endParaRPr lang="en-IN" sz="7200" dirty="0"/>
        </a:p>
      </dgm:t>
    </dgm:pt>
    <dgm:pt modelId="{A5F7E9D8-D8EF-41EB-BF37-4F94430B852D}" type="parTrans" cxnId="{BB679958-DA33-4A82-A845-3C6D9DABE867}">
      <dgm:prSet/>
      <dgm:spPr/>
      <dgm:t>
        <a:bodyPr/>
        <a:lstStyle/>
        <a:p>
          <a:endParaRPr lang="en-IN"/>
        </a:p>
      </dgm:t>
    </dgm:pt>
    <dgm:pt modelId="{224C468C-30FD-46CF-A171-5933C954E6FC}" type="sibTrans" cxnId="{BB679958-DA33-4A82-A845-3C6D9DABE867}">
      <dgm:prSet/>
      <dgm:spPr/>
      <dgm:t>
        <a:bodyPr/>
        <a:lstStyle/>
        <a:p>
          <a:endParaRPr lang="en-IN"/>
        </a:p>
      </dgm:t>
    </dgm:pt>
    <dgm:pt modelId="{1E98927E-7B6F-42DD-B072-26EC92D1B84F}" type="pres">
      <dgm:prSet presAssocID="{C634C902-B4C1-4765-927B-D5E6066B5E6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321F99B5-943A-4A60-89FC-B788F4D20BBC}" type="pres">
      <dgm:prSet presAssocID="{C634C902-B4C1-4765-927B-D5E6066B5E6B}" presName="dummyMaxCanvas" presStyleCnt="0">
        <dgm:presLayoutVars/>
      </dgm:prSet>
      <dgm:spPr/>
    </dgm:pt>
    <dgm:pt modelId="{5F57269D-F0D5-4BAF-8632-7739C50FF26C}" type="pres">
      <dgm:prSet presAssocID="{C634C902-B4C1-4765-927B-D5E6066B5E6B}" presName="OneNode_1" presStyleLbl="node1" presStyleIdx="0" presStyleCnt="1" custScaleX="58334" custScaleY="57778" custLinFactNeighborX="-32500" custLinFactNeighborY="-8444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BB679958-DA33-4A82-A845-3C6D9DABE867}" srcId="{C634C902-B4C1-4765-927B-D5E6066B5E6B}" destId="{5369A008-650F-44BB-AA42-273EC133BFE5}" srcOrd="0" destOrd="0" parTransId="{A5F7E9D8-D8EF-41EB-BF37-4F94430B852D}" sibTransId="{224C468C-30FD-46CF-A171-5933C954E6FC}"/>
    <dgm:cxn modelId="{9815C97C-A20C-4755-8E05-6EE2825B322E}" type="presOf" srcId="{5369A008-650F-44BB-AA42-273EC133BFE5}" destId="{5F57269D-F0D5-4BAF-8632-7739C50FF26C}" srcOrd="0" destOrd="0" presId="urn:microsoft.com/office/officeart/2005/8/layout/vProcess5"/>
    <dgm:cxn modelId="{1D40F2D2-EF73-4886-BB35-050C054D1FF9}" type="presOf" srcId="{C634C902-B4C1-4765-927B-D5E6066B5E6B}" destId="{1E98927E-7B6F-42DD-B072-26EC92D1B84F}" srcOrd="0" destOrd="0" presId="urn:microsoft.com/office/officeart/2005/8/layout/vProcess5"/>
    <dgm:cxn modelId="{B20B9C18-7CB4-4F2C-BE3F-5A1E3BB9BF0B}" type="presParOf" srcId="{1E98927E-7B6F-42DD-B072-26EC92D1B84F}" destId="{321F99B5-943A-4A60-89FC-B788F4D20BBC}" srcOrd="0" destOrd="0" presId="urn:microsoft.com/office/officeart/2005/8/layout/vProcess5"/>
    <dgm:cxn modelId="{13231C28-EA9B-40DE-AC56-7374C83E4C89}" type="presParOf" srcId="{1E98927E-7B6F-42DD-B072-26EC92D1B84F}" destId="{5F57269D-F0D5-4BAF-8632-7739C50FF26C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1E3CF87-EAF9-4FCB-B68A-A3969A3DD47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IN"/>
        </a:p>
      </dgm:t>
    </dgm:pt>
    <dgm:pt modelId="{86BFCB9F-1382-438D-B2A9-87205F023168}" type="pres">
      <dgm:prSet presAssocID="{01E3CF87-EAF9-4FCB-B68A-A3969A3DD47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</dgm:ptLst>
  <dgm:cxnLst>
    <dgm:cxn modelId="{6C75F26C-A7C6-4FCB-8955-3EB6A42804B0}" type="presOf" srcId="{01E3CF87-EAF9-4FCB-B68A-A3969A3DD472}" destId="{86BFCB9F-1382-438D-B2A9-87205F023168}" srcOrd="0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AD9CFB0-410C-4757-806F-11C2DFEE1A9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042FFB7B-DF65-4ABE-8D50-C57009CD4661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PRIMARY</a:t>
          </a:r>
        </a:p>
        <a:p>
          <a:r>
            <a:rPr lang="en-US" dirty="0" smtClean="0"/>
            <a:t>ketosis</a:t>
          </a:r>
          <a:endParaRPr lang="en-IN" dirty="0"/>
        </a:p>
      </dgm:t>
    </dgm:pt>
    <dgm:pt modelId="{76AB6053-F2FF-4458-8CB8-87914C4FA0BE}" type="parTrans" cxnId="{773457B6-FF0F-4387-B730-6DB33787FCFA}">
      <dgm:prSet/>
      <dgm:spPr/>
      <dgm:t>
        <a:bodyPr/>
        <a:lstStyle/>
        <a:p>
          <a:endParaRPr lang="en-IN"/>
        </a:p>
      </dgm:t>
    </dgm:pt>
    <dgm:pt modelId="{70006231-22E8-4491-881B-8EFC256BB9CA}" type="sibTrans" cxnId="{773457B6-FF0F-4387-B730-6DB33787FCFA}">
      <dgm:prSet/>
      <dgm:spPr/>
      <dgm:t>
        <a:bodyPr/>
        <a:lstStyle/>
        <a:p>
          <a:endParaRPr lang="en-IN"/>
        </a:p>
      </dgm:t>
    </dgm:pt>
    <dgm:pt modelId="{BA776601-EE62-4562-B5A0-CD9791AE7274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“Estate </a:t>
          </a:r>
          <a:r>
            <a:rPr lang="en-US" dirty="0" err="1" smtClean="0">
              <a:solidFill>
                <a:schemeClr val="bg1"/>
              </a:solidFill>
            </a:rPr>
            <a:t>Acetonemia</a:t>
          </a:r>
          <a:r>
            <a:rPr lang="en-US" dirty="0" smtClean="0">
              <a:solidFill>
                <a:schemeClr val="bg1"/>
              </a:solidFill>
            </a:rPr>
            <a:t>”</a:t>
          </a:r>
          <a:endParaRPr lang="en-IN" dirty="0">
            <a:solidFill>
              <a:schemeClr val="bg1"/>
            </a:solidFill>
          </a:endParaRPr>
        </a:p>
      </dgm:t>
    </dgm:pt>
    <dgm:pt modelId="{643561B6-2894-409A-BE6E-2AD1F9C3C265}" type="parTrans" cxnId="{F9EE004A-3979-4650-A096-1EC86F34A291}">
      <dgm:prSet/>
      <dgm:spPr/>
      <dgm:t>
        <a:bodyPr/>
        <a:lstStyle/>
        <a:p>
          <a:endParaRPr lang="en-IN"/>
        </a:p>
      </dgm:t>
    </dgm:pt>
    <dgm:pt modelId="{CA8DC225-B20C-4B91-95E7-7B6D38B25F44}" type="sibTrans" cxnId="{F9EE004A-3979-4650-A096-1EC86F34A291}">
      <dgm:prSet/>
      <dgm:spPr/>
      <dgm:t>
        <a:bodyPr/>
        <a:lstStyle/>
        <a:p>
          <a:endParaRPr lang="en-IN"/>
        </a:p>
      </dgm:t>
    </dgm:pt>
    <dgm:pt modelId="{75D16C7C-BC94-4882-8D41-FEC30F473B67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In cows with high lactation yield and good quality ration  but in negative energy balance</a:t>
          </a:r>
          <a:endParaRPr lang="en-IN" dirty="0">
            <a:solidFill>
              <a:schemeClr val="bg1"/>
            </a:solidFill>
          </a:endParaRPr>
        </a:p>
      </dgm:t>
    </dgm:pt>
    <dgm:pt modelId="{3589E4A1-C6D3-455C-91FE-FA5BD813084E}" type="parTrans" cxnId="{F95637DD-FD7D-4111-A662-0A586BF7AD1F}">
      <dgm:prSet/>
      <dgm:spPr/>
      <dgm:t>
        <a:bodyPr/>
        <a:lstStyle/>
        <a:p>
          <a:endParaRPr lang="en-IN"/>
        </a:p>
      </dgm:t>
    </dgm:pt>
    <dgm:pt modelId="{B0BF2169-83AD-4FBF-8B10-A9C5C7B0C731}" type="sibTrans" cxnId="{F95637DD-FD7D-4111-A662-0A586BF7AD1F}">
      <dgm:prSet/>
      <dgm:spPr/>
      <dgm:t>
        <a:bodyPr/>
        <a:lstStyle/>
        <a:p>
          <a:endParaRPr lang="en-IN"/>
        </a:p>
      </dgm:t>
    </dgm:pt>
    <dgm:pt modelId="{540E1094-8F58-41F3-8B43-C32D5EAADF24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/>
            <a:t>Secondary</a:t>
          </a:r>
        </a:p>
        <a:p>
          <a:r>
            <a:rPr lang="en-US" dirty="0" smtClean="0"/>
            <a:t>ketosis</a:t>
          </a:r>
          <a:endParaRPr lang="en-IN" dirty="0"/>
        </a:p>
      </dgm:t>
    </dgm:pt>
    <dgm:pt modelId="{D104AF62-7240-4576-B6CD-D4DCE4864681}" type="parTrans" cxnId="{504E2903-5BAB-4C5D-87D5-5EA45F138A37}">
      <dgm:prSet/>
      <dgm:spPr/>
      <dgm:t>
        <a:bodyPr/>
        <a:lstStyle/>
        <a:p>
          <a:endParaRPr lang="en-IN"/>
        </a:p>
      </dgm:t>
    </dgm:pt>
    <dgm:pt modelId="{E1107683-2BA7-4EA7-8A98-8BE55B3F4FD8}" type="sibTrans" cxnId="{504E2903-5BAB-4C5D-87D5-5EA45F138A37}">
      <dgm:prSet/>
      <dgm:spPr/>
      <dgm:t>
        <a:bodyPr/>
        <a:lstStyle/>
        <a:p>
          <a:endParaRPr lang="en-IN"/>
        </a:p>
      </dgm:t>
    </dgm:pt>
    <dgm:pt modelId="{8956EFA3-1432-412D-AF97-2E3948CE4B41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Secondary to other disease with decreased feed intake</a:t>
          </a:r>
          <a:endParaRPr lang="en-IN" dirty="0">
            <a:solidFill>
              <a:schemeClr val="bg1"/>
            </a:solidFill>
          </a:endParaRPr>
        </a:p>
      </dgm:t>
    </dgm:pt>
    <dgm:pt modelId="{FB96549F-1DD5-4535-9489-9D5F2495610C}" type="parTrans" cxnId="{AC533D08-D5A3-4DAC-B31B-769DB9AD1421}">
      <dgm:prSet/>
      <dgm:spPr/>
      <dgm:t>
        <a:bodyPr/>
        <a:lstStyle/>
        <a:p>
          <a:endParaRPr lang="en-IN"/>
        </a:p>
      </dgm:t>
    </dgm:pt>
    <dgm:pt modelId="{512EEF23-7467-474B-B2F3-72A7A034A8A3}" type="sibTrans" cxnId="{AC533D08-D5A3-4DAC-B31B-769DB9AD1421}">
      <dgm:prSet/>
      <dgm:spPr/>
      <dgm:t>
        <a:bodyPr/>
        <a:lstStyle/>
        <a:p>
          <a:endParaRPr lang="en-IN"/>
        </a:p>
      </dgm:t>
    </dgm:pt>
    <dgm:pt modelId="{5BE25B32-3C30-44FB-BABF-146CE60E59ED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err="1" smtClean="0">
              <a:solidFill>
                <a:schemeClr val="bg1"/>
              </a:solidFill>
            </a:rPr>
            <a:t>Eg</a:t>
          </a:r>
          <a:r>
            <a:rPr lang="en-US" dirty="0" smtClean="0">
              <a:solidFill>
                <a:schemeClr val="bg1"/>
              </a:solidFill>
            </a:rPr>
            <a:t>., </a:t>
          </a:r>
          <a:r>
            <a:rPr lang="en-US" dirty="0" err="1" smtClean="0">
              <a:solidFill>
                <a:schemeClr val="bg1"/>
              </a:solidFill>
            </a:rPr>
            <a:t>Abomasal</a:t>
          </a:r>
          <a:r>
            <a:rPr lang="en-US" dirty="0" smtClean="0">
              <a:solidFill>
                <a:schemeClr val="bg1"/>
              </a:solidFill>
            </a:rPr>
            <a:t> displacement, TRP etc.</a:t>
          </a:r>
          <a:endParaRPr lang="en-IN" dirty="0">
            <a:solidFill>
              <a:schemeClr val="bg1"/>
            </a:solidFill>
          </a:endParaRPr>
        </a:p>
      </dgm:t>
    </dgm:pt>
    <dgm:pt modelId="{1E396B31-9220-4F1C-949D-6D0A56F785EE}" type="parTrans" cxnId="{C6D07BF6-840A-43C3-88D6-07B719AFD52F}">
      <dgm:prSet/>
      <dgm:spPr/>
      <dgm:t>
        <a:bodyPr/>
        <a:lstStyle/>
        <a:p>
          <a:endParaRPr lang="en-IN"/>
        </a:p>
      </dgm:t>
    </dgm:pt>
    <dgm:pt modelId="{B0C83B4D-994B-4B76-A92D-BBD1DD0E5241}" type="sibTrans" cxnId="{C6D07BF6-840A-43C3-88D6-07B719AFD52F}">
      <dgm:prSet/>
      <dgm:spPr/>
      <dgm:t>
        <a:bodyPr/>
        <a:lstStyle/>
        <a:p>
          <a:endParaRPr lang="en-IN"/>
        </a:p>
      </dgm:t>
    </dgm:pt>
    <dgm:pt modelId="{FD1F03C0-9306-424B-8849-CC0E2E5A171A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 smtClean="0"/>
            <a:t>Alimentary</a:t>
          </a:r>
        </a:p>
        <a:p>
          <a:r>
            <a:rPr lang="en-US" dirty="0" smtClean="0"/>
            <a:t>ketosis </a:t>
          </a:r>
          <a:endParaRPr lang="en-IN" dirty="0"/>
        </a:p>
      </dgm:t>
    </dgm:pt>
    <dgm:pt modelId="{93621530-6411-451E-A2E9-1B34E45183F2}" type="parTrans" cxnId="{D12B5444-BBDE-4729-BA0E-4225EACF606D}">
      <dgm:prSet/>
      <dgm:spPr/>
      <dgm:t>
        <a:bodyPr/>
        <a:lstStyle/>
        <a:p>
          <a:endParaRPr lang="en-IN"/>
        </a:p>
      </dgm:t>
    </dgm:pt>
    <dgm:pt modelId="{B58D33C0-0E45-4D57-9883-57110E4422C8}" type="sibTrans" cxnId="{D12B5444-BBDE-4729-BA0E-4225EACF606D}">
      <dgm:prSet/>
      <dgm:spPr/>
      <dgm:t>
        <a:bodyPr/>
        <a:lstStyle/>
        <a:p>
          <a:endParaRPr lang="en-IN"/>
        </a:p>
      </dgm:t>
    </dgm:pt>
    <dgm:pt modelId="{02A3076D-6C14-4C72-8A33-1B6CC58A8C70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Feeding of silage with high butyric acid</a:t>
          </a:r>
          <a:endParaRPr lang="en-IN" dirty="0">
            <a:solidFill>
              <a:schemeClr val="bg1"/>
            </a:solidFill>
          </a:endParaRPr>
        </a:p>
      </dgm:t>
    </dgm:pt>
    <dgm:pt modelId="{BB7E2F5F-D205-485E-BCB5-538F79977373}" type="parTrans" cxnId="{E8CDB26F-76AC-474F-99EE-BBC3989A3A48}">
      <dgm:prSet/>
      <dgm:spPr/>
      <dgm:t>
        <a:bodyPr/>
        <a:lstStyle/>
        <a:p>
          <a:endParaRPr lang="en-IN"/>
        </a:p>
      </dgm:t>
    </dgm:pt>
    <dgm:pt modelId="{2A5931D0-8988-4328-B236-3F84B440A2E7}" type="sibTrans" cxnId="{E8CDB26F-76AC-474F-99EE-BBC3989A3A48}">
      <dgm:prSet/>
      <dgm:spPr/>
      <dgm:t>
        <a:bodyPr/>
        <a:lstStyle/>
        <a:p>
          <a:endParaRPr lang="en-IN"/>
        </a:p>
      </dgm:t>
    </dgm:pt>
    <dgm:pt modelId="{E21D6A76-568D-4ABA-BC9A-117D690C790A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Feeding spoiled silage</a:t>
          </a:r>
          <a:endParaRPr lang="en-IN" dirty="0">
            <a:solidFill>
              <a:schemeClr val="bg1"/>
            </a:solidFill>
          </a:endParaRPr>
        </a:p>
      </dgm:t>
    </dgm:pt>
    <dgm:pt modelId="{94D249F4-C3DF-44B6-B8A5-9DFAB6AC1E40}" type="parTrans" cxnId="{8D8FF173-59E5-4FB5-B742-662AB14874A2}">
      <dgm:prSet/>
      <dgm:spPr/>
      <dgm:t>
        <a:bodyPr/>
        <a:lstStyle/>
        <a:p>
          <a:endParaRPr lang="en-IN"/>
        </a:p>
      </dgm:t>
    </dgm:pt>
    <dgm:pt modelId="{451B1E14-CCF4-414D-B21A-19A450E77175}" type="sibTrans" cxnId="{8D8FF173-59E5-4FB5-B742-662AB14874A2}">
      <dgm:prSet/>
      <dgm:spPr/>
      <dgm:t>
        <a:bodyPr/>
        <a:lstStyle/>
        <a:p>
          <a:endParaRPr lang="en-IN"/>
        </a:p>
      </dgm:t>
    </dgm:pt>
    <dgm:pt modelId="{5B3E8C22-C856-4A31-A687-FBF817A61B8D}" type="pres">
      <dgm:prSet presAssocID="{4AD9CFB0-410C-4757-806F-11C2DFEE1A9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0BBBFE2-688A-4A11-B99D-634939653C60}" type="pres">
      <dgm:prSet presAssocID="{042FFB7B-DF65-4ABE-8D50-C57009CD4661}" presName="linNode" presStyleCnt="0"/>
      <dgm:spPr/>
    </dgm:pt>
    <dgm:pt modelId="{6747016C-59C9-41A8-BBCB-2C7B354497A4}" type="pres">
      <dgm:prSet presAssocID="{042FFB7B-DF65-4ABE-8D50-C57009CD466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35AA3BD-CF66-43F9-BC2F-4D4F7C8B148E}" type="pres">
      <dgm:prSet presAssocID="{042FFB7B-DF65-4ABE-8D50-C57009CD466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CE161F2-C70F-4643-8971-F5D0E9F514D8}" type="pres">
      <dgm:prSet presAssocID="{70006231-22E8-4491-881B-8EFC256BB9CA}" presName="sp" presStyleCnt="0"/>
      <dgm:spPr/>
    </dgm:pt>
    <dgm:pt modelId="{A237BB8F-2562-4FDF-AB32-738FCD7006E5}" type="pres">
      <dgm:prSet presAssocID="{540E1094-8F58-41F3-8B43-C32D5EAADF24}" presName="linNode" presStyleCnt="0"/>
      <dgm:spPr/>
    </dgm:pt>
    <dgm:pt modelId="{4F45B20B-DEDA-490C-A7FF-2740D8690558}" type="pres">
      <dgm:prSet presAssocID="{540E1094-8F58-41F3-8B43-C32D5EAADF2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5CB8881-3BD1-40E4-879B-B43AC027EBEE}" type="pres">
      <dgm:prSet presAssocID="{540E1094-8F58-41F3-8B43-C32D5EAADF2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909939E-6EB7-43DC-AD83-CC5AAFA476F7}" type="pres">
      <dgm:prSet presAssocID="{E1107683-2BA7-4EA7-8A98-8BE55B3F4FD8}" presName="sp" presStyleCnt="0"/>
      <dgm:spPr/>
    </dgm:pt>
    <dgm:pt modelId="{90F85136-279B-4F5C-BE65-91A8FCA2AF97}" type="pres">
      <dgm:prSet presAssocID="{FD1F03C0-9306-424B-8849-CC0E2E5A171A}" presName="linNode" presStyleCnt="0"/>
      <dgm:spPr/>
    </dgm:pt>
    <dgm:pt modelId="{A9054EE3-68CE-4865-83A7-842D9F5FC7E7}" type="pres">
      <dgm:prSet presAssocID="{FD1F03C0-9306-424B-8849-CC0E2E5A171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DC83991-6EBE-4B03-BDC9-F647616F6779}" type="pres">
      <dgm:prSet presAssocID="{FD1F03C0-9306-424B-8849-CC0E2E5A171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6EE5AAF9-FC71-49CA-BCD3-9FC165A7C6FE}" type="presOf" srcId="{8956EFA3-1432-412D-AF97-2E3948CE4B41}" destId="{65CB8881-3BD1-40E4-879B-B43AC027EBEE}" srcOrd="0" destOrd="0" presId="urn:microsoft.com/office/officeart/2005/8/layout/vList5"/>
    <dgm:cxn modelId="{8D677498-9FD1-483F-B959-3040B1EB51ED}" type="presOf" srcId="{BA776601-EE62-4562-B5A0-CD9791AE7274}" destId="{C35AA3BD-CF66-43F9-BC2F-4D4F7C8B148E}" srcOrd="0" destOrd="0" presId="urn:microsoft.com/office/officeart/2005/8/layout/vList5"/>
    <dgm:cxn modelId="{B4E08F24-48B9-48F7-8F1F-9BAC71692DD4}" type="presOf" srcId="{4AD9CFB0-410C-4757-806F-11C2DFEE1A90}" destId="{5B3E8C22-C856-4A31-A687-FBF817A61B8D}" srcOrd="0" destOrd="0" presId="urn:microsoft.com/office/officeart/2005/8/layout/vList5"/>
    <dgm:cxn modelId="{3533FDE6-AC50-4195-851C-2411EE03C495}" type="presOf" srcId="{02A3076D-6C14-4C72-8A33-1B6CC58A8C70}" destId="{FDC83991-6EBE-4B03-BDC9-F647616F6779}" srcOrd="0" destOrd="0" presId="urn:microsoft.com/office/officeart/2005/8/layout/vList5"/>
    <dgm:cxn modelId="{8D8FF173-59E5-4FB5-B742-662AB14874A2}" srcId="{FD1F03C0-9306-424B-8849-CC0E2E5A171A}" destId="{E21D6A76-568D-4ABA-BC9A-117D690C790A}" srcOrd="1" destOrd="0" parTransId="{94D249F4-C3DF-44B6-B8A5-9DFAB6AC1E40}" sibTransId="{451B1E14-CCF4-414D-B21A-19A450E77175}"/>
    <dgm:cxn modelId="{D3224468-52DD-4BF3-9947-760F35DCD4DE}" type="presOf" srcId="{75D16C7C-BC94-4882-8D41-FEC30F473B67}" destId="{C35AA3BD-CF66-43F9-BC2F-4D4F7C8B148E}" srcOrd="0" destOrd="1" presId="urn:microsoft.com/office/officeart/2005/8/layout/vList5"/>
    <dgm:cxn modelId="{F9EE004A-3979-4650-A096-1EC86F34A291}" srcId="{042FFB7B-DF65-4ABE-8D50-C57009CD4661}" destId="{BA776601-EE62-4562-B5A0-CD9791AE7274}" srcOrd="0" destOrd="0" parTransId="{643561B6-2894-409A-BE6E-2AD1F9C3C265}" sibTransId="{CA8DC225-B20C-4B91-95E7-7B6D38B25F44}"/>
    <dgm:cxn modelId="{504E2903-5BAB-4C5D-87D5-5EA45F138A37}" srcId="{4AD9CFB0-410C-4757-806F-11C2DFEE1A90}" destId="{540E1094-8F58-41F3-8B43-C32D5EAADF24}" srcOrd="1" destOrd="0" parTransId="{D104AF62-7240-4576-B6CD-D4DCE4864681}" sibTransId="{E1107683-2BA7-4EA7-8A98-8BE55B3F4FD8}"/>
    <dgm:cxn modelId="{D12B5444-BBDE-4729-BA0E-4225EACF606D}" srcId="{4AD9CFB0-410C-4757-806F-11C2DFEE1A90}" destId="{FD1F03C0-9306-424B-8849-CC0E2E5A171A}" srcOrd="2" destOrd="0" parTransId="{93621530-6411-451E-A2E9-1B34E45183F2}" sibTransId="{B58D33C0-0E45-4D57-9883-57110E4422C8}"/>
    <dgm:cxn modelId="{C6D07BF6-840A-43C3-88D6-07B719AFD52F}" srcId="{540E1094-8F58-41F3-8B43-C32D5EAADF24}" destId="{5BE25B32-3C30-44FB-BABF-146CE60E59ED}" srcOrd="1" destOrd="0" parTransId="{1E396B31-9220-4F1C-949D-6D0A56F785EE}" sibTransId="{B0C83B4D-994B-4B76-A92D-BBD1DD0E5241}"/>
    <dgm:cxn modelId="{3722BF6B-A51A-4744-9732-0A10C9A95ADF}" type="presOf" srcId="{5BE25B32-3C30-44FB-BABF-146CE60E59ED}" destId="{65CB8881-3BD1-40E4-879B-B43AC027EBEE}" srcOrd="0" destOrd="1" presId="urn:microsoft.com/office/officeart/2005/8/layout/vList5"/>
    <dgm:cxn modelId="{AC533D08-D5A3-4DAC-B31B-769DB9AD1421}" srcId="{540E1094-8F58-41F3-8B43-C32D5EAADF24}" destId="{8956EFA3-1432-412D-AF97-2E3948CE4B41}" srcOrd="0" destOrd="0" parTransId="{FB96549F-1DD5-4535-9489-9D5F2495610C}" sibTransId="{512EEF23-7467-474B-B2F3-72A7A034A8A3}"/>
    <dgm:cxn modelId="{E8CDB26F-76AC-474F-99EE-BBC3989A3A48}" srcId="{FD1F03C0-9306-424B-8849-CC0E2E5A171A}" destId="{02A3076D-6C14-4C72-8A33-1B6CC58A8C70}" srcOrd="0" destOrd="0" parTransId="{BB7E2F5F-D205-485E-BCB5-538F79977373}" sibTransId="{2A5931D0-8988-4328-B236-3F84B440A2E7}"/>
    <dgm:cxn modelId="{56E00D6C-E387-434B-A5A1-B25CAD25FB72}" type="presOf" srcId="{E21D6A76-568D-4ABA-BC9A-117D690C790A}" destId="{FDC83991-6EBE-4B03-BDC9-F647616F6779}" srcOrd="0" destOrd="1" presId="urn:microsoft.com/office/officeart/2005/8/layout/vList5"/>
    <dgm:cxn modelId="{DF3D8ED8-9409-4817-877D-2FB19940AFFE}" type="presOf" srcId="{FD1F03C0-9306-424B-8849-CC0E2E5A171A}" destId="{A9054EE3-68CE-4865-83A7-842D9F5FC7E7}" srcOrd="0" destOrd="0" presId="urn:microsoft.com/office/officeart/2005/8/layout/vList5"/>
    <dgm:cxn modelId="{155FDBDE-280E-4E38-8674-70A682063ED9}" type="presOf" srcId="{540E1094-8F58-41F3-8B43-C32D5EAADF24}" destId="{4F45B20B-DEDA-490C-A7FF-2740D8690558}" srcOrd="0" destOrd="0" presId="urn:microsoft.com/office/officeart/2005/8/layout/vList5"/>
    <dgm:cxn modelId="{F95637DD-FD7D-4111-A662-0A586BF7AD1F}" srcId="{042FFB7B-DF65-4ABE-8D50-C57009CD4661}" destId="{75D16C7C-BC94-4882-8D41-FEC30F473B67}" srcOrd="1" destOrd="0" parTransId="{3589E4A1-C6D3-455C-91FE-FA5BD813084E}" sibTransId="{B0BF2169-83AD-4FBF-8B10-A9C5C7B0C731}"/>
    <dgm:cxn modelId="{6B31ABC4-CBFA-413E-837B-6C14FBE2E3E7}" type="presOf" srcId="{042FFB7B-DF65-4ABE-8D50-C57009CD4661}" destId="{6747016C-59C9-41A8-BBCB-2C7B354497A4}" srcOrd="0" destOrd="0" presId="urn:microsoft.com/office/officeart/2005/8/layout/vList5"/>
    <dgm:cxn modelId="{773457B6-FF0F-4387-B730-6DB33787FCFA}" srcId="{4AD9CFB0-410C-4757-806F-11C2DFEE1A90}" destId="{042FFB7B-DF65-4ABE-8D50-C57009CD4661}" srcOrd="0" destOrd="0" parTransId="{76AB6053-F2FF-4458-8CB8-87914C4FA0BE}" sibTransId="{70006231-22E8-4491-881B-8EFC256BB9CA}"/>
    <dgm:cxn modelId="{559B431D-F6BB-413C-B856-0947548533D0}" type="presParOf" srcId="{5B3E8C22-C856-4A31-A687-FBF817A61B8D}" destId="{D0BBBFE2-688A-4A11-B99D-634939653C60}" srcOrd="0" destOrd="0" presId="urn:microsoft.com/office/officeart/2005/8/layout/vList5"/>
    <dgm:cxn modelId="{683E7FDD-294C-4773-B965-C9A72C1AA0C1}" type="presParOf" srcId="{D0BBBFE2-688A-4A11-B99D-634939653C60}" destId="{6747016C-59C9-41A8-BBCB-2C7B354497A4}" srcOrd="0" destOrd="0" presId="urn:microsoft.com/office/officeart/2005/8/layout/vList5"/>
    <dgm:cxn modelId="{0398BA5B-D472-4D36-AD3D-7519ADFB773F}" type="presParOf" srcId="{D0BBBFE2-688A-4A11-B99D-634939653C60}" destId="{C35AA3BD-CF66-43F9-BC2F-4D4F7C8B148E}" srcOrd="1" destOrd="0" presId="urn:microsoft.com/office/officeart/2005/8/layout/vList5"/>
    <dgm:cxn modelId="{5C9EA17C-C654-404A-9F5E-C403D426C2B4}" type="presParOf" srcId="{5B3E8C22-C856-4A31-A687-FBF817A61B8D}" destId="{ACE161F2-C70F-4643-8971-F5D0E9F514D8}" srcOrd="1" destOrd="0" presId="urn:microsoft.com/office/officeart/2005/8/layout/vList5"/>
    <dgm:cxn modelId="{15AC4A22-6505-421B-A89A-6BE4F370F861}" type="presParOf" srcId="{5B3E8C22-C856-4A31-A687-FBF817A61B8D}" destId="{A237BB8F-2562-4FDF-AB32-738FCD7006E5}" srcOrd="2" destOrd="0" presId="urn:microsoft.com/office/officeart/2005/8/layout/vList5"/>
    <dgm:cxn modelId="{C1FCB8F2-3405-40D6-B068-2DE3705C2E48}" type="presParOf" srcId="{A237BB8F-2562-4FDF-AB32-738FCD7006E5}" destId="{4F45B20B-DEDA-490C-A7FF-2740D8690558}" srcOrd="0" destOrd="0" presId="urn:microsoft.com/office/officeart/2005/8/layout/vList5"/>
    <dgm:cxn modelId="{40C05608-7500-4DBF-9439-7678AD0DBD20}" type="presParOf" srcId="{A237BB8F-2562-4FDF-AB32-738FCD7006E5}" destId="{65CB8881-3BD1-40E4-879B-B43AC027EBEE}" srcOrd="1" destOrd="0" presId="urn:microsoft.com/office/officeart/2005/8/layout/vList5"/>
    <dgm:cxn modelId="{56F618FD-8B83-42FB-B6E2-6AC80F2A0E9A}" type="presParOf" srcId="{5B3E8C22-C856-4A31-A687-FBF817A61B8D}" destId="{7909939E-6EB7-43DC-AD83-CC5AAFA476F7}" srcOrd="3" destOrd="0" presId="urn:microsoft.com/office/officeart/2005/8/layout/vList5"/>
    <dgm:cxn modelId="{76BE36EB-654B-4460-804C-D29ED0D515F0}" type="presParOf" srcId="{5B3E8C22-C856-4A31-A687-FBF817A61B8D}" destId="{90F85136-279B-4F5C-BE65-91A8FCA2AF97}" srcOrd="4" destOrd="0" presId="urn:microsoft.com/office/officeart/2005/8/layout/vList5"/>
    <dgm:cxn modelId="{054EFD08-BB56-43DB-8040-FB06FE0508EF}" type="presParOf" srcId="{90F85136-279B-4F5C-BE65-91A8FCA2AF97}" destId="{A9054EE3-68CE-4865-83A7-842D9F5FC7E7}" srcOrd="0" destOrd="0" presId="urn:microsoft.com/office/officeart/2005/8/layout/vList5"/>
    <dgm:cxn modelId="{3F103A3F-3B9A-465F-87C5-5C7B68065935}" type="presParOf" srcId="{90F85136-279B-4F5C-BE65-91A8FCA2AF97}" destId="{FDC83991-6EBE-4B03-BDC9-F647616F677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3AD1CA-96DC-4499-9F3D-5E7A31D456BF}">
      <dsp:nvSpPr>
        <dsp:cNvPr id="0" name=""/>
        <dsp:cNvSpPr/>
      </dsp:nvSpPr>
      <dsp:spPr>
        <a:xfrm rot="651464">
          <a:off x="1408556" y="2598249"/>
          <a:ext cx="2781874" cy="1486271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Glucose</a:t>
          </a:r>
          <a:endParaRPr lang="en-IN" sz="3300" kern="1200" dirty="0"/>
        </a:p>
      </dsp:txBody>
      <dsp:txXfrm rot="651464">
        <a:off x="1408556" y="2598249"/>
        <a:ext cx="2781874" cy="1486271"/>
      </dsp:txXfrm>
    </dsp:sp>
    <dsp:sp modelId="{5825B94A-F13C-4372-B1D6-9180BD47D4E6}">
      <dsp:nvSpPr>
        <dsp:cNvPr id="0" name=""/>
        <dsp:cNvSpPr/>
      </dsp:nvSpPr>
      <dsp:spPr>
        <a:xfrm rot="695786">
          <a:off x="4722906" y="3201956"/>
          <a:ext cx="2655810" cy="1528071"/>
        </a:xfrm>
        <a:prstGeom prst="roundRect">
          <a:avLst>
            <a:gd name="adj" fmla="val 10000"/>
          </a:avLst>
        </a:prstGeom>
        <a:solidFill>
          <a:srgbClr val="CC0000">
            <a:alpha val="89804"/>
          </a:srgb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Ketone bodies</a:t>
          </a:r>
          <a:endParaRPr lang="en-IN" sz="3300" kern="1200" dirty="0"/>
        </a:p>
      </dsp:txBody>
      <dsp:txXfrm rot="695786">
        <a:off x="4722906" y="3201956"/>
        <a:ext cx="2655810" cy="1528071"/>
      </dsp:txXfrm>
    </dsp:sp>
    <dsp:sp modelId="{0A711D59-EE96-4A9C-9EE6-21BE63A6062D}">
      <dsp:nvSpPr>
        <dsp:cNvPr id="0" name=""/>
        <dsp:cNvSpPr/>
      </dsp:nvSpPr>
      <dsp:spPr>
        <a:xfrm>
          <a:off x="3826002" y="4844289"/>
          <a:ext cx="836676" cy="836676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89799F-7116-45F1-BA6D-0A2E92DF0BF1}">
      <dsp:nvSpPr>
        <dsp:cNvPr id="0" name=""/>
        <dsp:cNvSpPr/>
      </dsp:nvSpPr>
      <dsp:spPr>
        <a:xfrm rot="670286">
          <a:off x="1734312" y="4494001"/>
          <a:ext cx="5020056" cy="3391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7661C3-0473-4AE1-B8AA-703262C90760}">
      <dsp:nvSpPr>
        <dsp:cNvPr id="0" name=""/>
        <dsp:cNvSpPr/>
      </dsp:nvSpPr>
      <dsp:spPr>
        <a:xfrm rot="5400000">
          <a:off x="4362533" y="-1172179"/>
          <a:ext cx="2259925" cy="5169408"/>
        </a:xfrm>
        <a:prstGeom prst="round2SameRect">
          <a:avLst/>
        </a:prstGeom>
        <a:solidFill>
          <a:schemeClr val="tx1"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chemeClr val="bg1"/>
              </a:solidFill>
            </a:rPr>
            <a:t>Feeding with poor quality feed &amp; animals with poor condition</a:t>
          </a:r>
          <a:endParaRPr lang="en-IN" sz="2100" kern="1200" dirty="0">
            <a:solidFill>
              <a:schemeClr val="bg1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chemeClr val="bg1"/>
              </a:solidFill>
            </a:rPr>
            <a:t>Can be corrected with proper feeding</a:t>
          </a:r>
          <a:endParaRPr lang="en-IN" sz="2100" kern="1200" dirty="0">
            <a:solidFill>
              <a:schemeClr val="bg1"/>
            </a:solidFill>
          </a:endParaRPr>
        </a:p>
      </dsp:txBody>
      <dsp:txXfrm rot="5400000">
        <a:off x="4362533" y="-1172179"/>
        <a:ext cx="2259925" cy="5169408"/>
      </dsp:txXfrm>
    </dsp:sp>
    <dsp:sp modelId="{09E41724-E689-467B-A1CF-F51DDAB3293C}">
      <dsp:nvSpPr>
        <dsp:cNvPr id="0" name=""/>
        <dsp:cNvSpPr/>
      </dsp:nvSpPr>
      <dsp:spPr>
        <a:xfrm>
          <a:off x="0" y="70"/>
          <a:ext cx="2907792" cy="2824906"/>
        </a:xfrm>
        <a:prstGeom prst="roundRect">
          <a:avLst/>
        </a:prstGeom>
        <a:solidFill>
          <a:schemeClr val="bg2">
            <a:lumMod val="2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Starvation ketosis</a:t>
          </a:r>
          <a:endParaRPr lang="en-IN" sz="3100" kern="1200" dirty="0"/>
        </a:p>
      </dsp:txBody>
      <dsp:txXfrm>
        <a:off x="0" y="70"/>
        <a:ext cx="2907792" cy="2824906"/>
      </dsp:txXfrm>
    </dsp:sp>
    <dsp:sp modelId="{273BEFAD-923E-4488-A185-40DECB54AFB8}">
      <dsp:nvSpPr>
        <dsp:cNvPr id="0" name=""/>
        <dsp:cNvSpPr/>
      </dsp:nvSpPr>
      <dsp:spPr>
        <a:xfrm rot="5400000">
          <a:off x="4362533" y="1793971"/>
          <a:ext cx="2259925" cy="5169408"/>
        </a:xfrm>
        <a:prstGeom prst="round2SameRect">
          <a:avLst/>
        </a:prstGeom>
        <a:solidFill>
          <a:schemeClr val="tx1"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chemeClr val="bg1"/>
              </a:solidFill>
            </a:rPr>
            <a:t>Cobalt  is needed for metabolizing </a:t>
          </a:r>
          <a:r>
            <a:rPr lang="en-US" sz="2100" kern="1200" dirty="0" err="1" smtClean="0">
              <a:solidFill>
                <a:schemeClr val="bg1"/>
              </a:solidFill>
            </a:rPr>
            <a:t>propionic</a:t>
          </a:r>
          <a:r>
            <a:rPr lang="en-US" sz="2100" kern="1200" dirty="0" smtClean="0">
              <a:solidFill>
                <a:schemeClr val="bg1"/>
              </a:solidFill>
            </a:rPr>
            <a:t> acid into TCA cycle</a:t>
          </a:r>
          <a:endParaRPr lang="en-IN" sz="2100" kern="1200" dirty="0">
            <a:solidFill>
              <a:schemeClr val="bg1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chemeClr val="bg1"/>
              </a:solidFill>
            </a:rPr>
            <a:t>Def. of phosphorus  &amp; Diet low in TDN.</a:t>
          </a:r>
          <a:endParaRPr lang="en-IN" sz="2100" kern="1200" dirty="0">
            <a:solidFill>
              <a:schemeClr val="bg1"/>
            </a:solidFill>
          </a:endParaRPr>
        </a:p>
      </dsp:txBody>
      <dsp:txXfrm rot="5400000">
        <a:off x="4362533" y="1793971"/>
        <a:ext cx="2259925" cy="5169408"/>
      </dsp:txXfrm>
    </dsp:sp>
    <dsp:sp modelId="{CD468337-1E04-4005-9F7B-B94B1B43B701}">
      <dsp:nvSpPr>
        <dsp:cNvPr id="0" name=""/>
        <dsp:cNvSpPr/>
      </dsp:nvSpPr>
      <dsp:spPr>
        <a:xfrm>
          <a:off x="0" y="2966222"/>
          <a:ext cx="2907792" cy="28249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Ketosis due to </a:t>
          </a:r>
          <a:r>
            <a:rPr lang="en-US" sz="3100" kern="1200" dirty="0" err="1" smtClean="0"/>
            <a:t>defeciencies</a:t>
          </a:r>
          <a:endParaRPr lang="en-IN" sz="3100" kern="1200" dirty="0"/>
        </a:p>
      </dsp:txBody>
      <dsp:txXfrm>
        <a:off x="0" y="2966222"/>
        <a:ext cx="2907792" cy="2824906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FAE298-CF99-4069-80AE-7007D7DF7C6C}">
      <dsp:nvSpPr>
        <dsp:cNvPr id="0" name=""/>
        <dsp:cNvSpPr/>
      </dsp:nvSpPr>
      <dsp:spPr>
        <a:xfrm>
          <a:off x="0" y="8760"/>
          <a:ext cx="8458200" cy="2148119"/>
        </a:xfrm>
        <a:prstGeom prst="roundRect">
          <a:avLst/>
        </a:prstGeom>
        <a:solidFill>
          <a:schemeClr val="tx1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Production of ISOPROPYL ALCOHOL a break down product of </a:t>
          </a:r>
          <a:r>
            <a:rPr lang="en-US" sz="3200" kern="1200" dirty="0" err="1" smtClean="0"/>
            <a:t>aceto</a:t>
          </a:r>
          <a:r>
            <a:rPr lang="en-US" sz="3200" kern="1200" dirty="0" smtClean="0"/>
            <a:t> acetic acid in rumen</a:t>
          </a:r>
          <a:endParaRPr lang="en-IN" sz="3200" kern="1200" dirty="0"/>
        </a:p>
      </dsp:txBody>
      <dsp:txXfrm>
        <a:off x="0" y="8760"/>
        <a:ext cx="8458200" cy="2148119"/>
      </dsp:txXfrm>
    </dsp:sp>
    <dsp:sp modelId="{57183064-405A-4A0B-89B0-BD147B3034E3}">
      <dsp:nvSpPr>
        <dsp:cNvPr id="0" name=""/>
        <dsp:cNvSpPr/>
      </dsp:nvSpPr>
      <dsp:spPr>
        <a:xfrm>
          <a:off x="0" y="2166224"/>
          <a:ext cx="845820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8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IN" sz="1300" kern="1200" dirty="0"/>
        </a:p>
      </dsp:txBody>
      <dsp:txXfrm>
        <a:off x="0" y="2166224"/>
        <a:ext cx="8458200" cy="281520"/>
      </dsp:txXfrm>
    </dsp:sp>
    <dsp:sp modelId="{C23081C6-3A91-4500-8D84-9668FE5042F5}">
      <dsp:nvSpPr>
        <dsp:cNvPr id="0" name=""/>
        <dsp:cNvSpPr/>
      </dsp:nvSpPr>
      <dsp:spPr>
        <a:xfrm>
          <a:off x="0" y="2418471"/>
          <a:ext cx="8458200" cy="2148119"/>
        </a:xfrm>
        <a:prstGeom prst="roundRect">
          <a:avLst/>
        </a:prstGeom>
        <a:solidFill>
          <a:schemeClr val="tx1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Defeciency</a:t>
          </a:r>
          <a:r>
            <a:rPr lang="en-US" sz="3200" kern="1200" dirty="0" smtClean="0"/>
            <a:t> of glucose which is needed for normal function of nervous tissue</a:t>
          </a:r>
          <a:endParaRPr lang="en-IN" sz="3200" kern="1200" dirty="0"/>
        </a:p>
      </dsp:txBody>
      <dsp:txXfrm>
        <a:off x="0" y="2418471"/>
        <a:ext cx="8458200" cy="2148119"/>
      </dsp:txXfrm>
    </dsp:sp>
    <dsp:sp modelId="{C350D2D9-4CC4-4D4E-95E2-246CECBB2CBA}">
      <dsp:nvSpPr>
        <dsp:cNvPr id="0" name=""/>
        <dsp:cNvSpPr/>
      </dsp:nvSpPr>
      <dsp:spPr>
        <a:xfrm>
          <a:off x="0" y="4586520"/>
          <a:ext cx="845820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8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IN" sz="1300" kern="1200" dirty="0"/>
        </a:p>
      </dsp:txBody>
      <dsp:txXfrm>
        <a:off x="0" y="4586520"/>
        <a:ext cx="8458200" cy="28152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A2D523-CFD0-496A-832A-A394A9D2867B}">
      <dsp:nvSpPr>
        <dsp:cNvPr id="0" name=""/>
        <dsp:cNvSpPr/>
      </dsp:nvSpPr>
      <dsp:spPr>
        <a:xfrm>
          <a:off x="674661" y="97"/>
          <a:ext cx="3564731" cy="1782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Clinical signs</a:t>
          </a:r>
          <a:endParaRPr lang="en-IN" sz="4300" kern="1200" dirty="0"/>
        </a:p>
      </dsp:txBody>
      <dsp:txXfrm>
        <a:off x="674661" y="97"/>
        <a:ext cx="3564731" cy="1782365"/>
      </dsp:txXfrm>
    </dsp:sp>
    <dsp:sp modelId="{8D28AD5A-B156-461E-8F9E-1327C02693E9}">
      <dsp:nvSpPr>
        <dsp:cNvPr id="0" name=""/>
        <dsp:cNvSpPr/>
      </dsp:nvSpPr>
      <dsp:spPr>
        <a:xfrm>
          <a:off x="1031134" y="1782463"/>
          <a:ext cx="356473" cy="1336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74"/>
              </a:lnTo>
              <a:lnTo>
                <a:pt x="356473" y="133677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FEF527-FE19-497E-AC68-324BC9ABBF82}">
      <dsp:nvSpPr>
        <dsp:cNvPr id="0" name=""/>
        <dsp:cNvSpPr/>
      </dsp:nvSpPr>
      <dsp:spPr>
        <a:xfrm>
          <a:off x="1387607" y="2228054"/>
          <a:ext cx="5252930" cy="17823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73660" rIns="11049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>Wasting form</a:t>
          </a:r>
          <a:endParaRPr lang="en-IN" sz="5800" kern="1200" dirty="0"/>
        </a:p>
      </dsp:txBody>
      <dsp:txXfrm>
        <a:off x="1387607" y="2228054"/>
        <a:ext cx="5252930" cy="1782365"/>
      </dsp:txXfrm>
    </dsp:sp>
    <dsp:sp modelId="{E070DFBE-582A-4EF8-9D18-ECE1602DCA8B}">
      <dsp:nvSpPr>
        <dsp:cNvPr id="0" name=""/>
        <dsp:cNvSpPr/>
      </dsp:nvSpPr>
      <dsp:spPr>
        <a:xfrm>
          <a:off x="1031134" y="1782463"/>
          <a:ext cx="356473" cy="3417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7293"/>
              </a:lnTo>
              <a:lnTo>
                <a:pt x="356473" y="341729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F0AA2-ADAA-4397-A371-B15C71752106}">
      <dsp:nvSpPr>
        <dsp:cNvPr id="0" name=""/>
        <dsp:cNvSpPr/>
      </dsp:nvSpPr>
      <dsp:spPr>
        <a:xfrm>
          <a:off x="1387607" y="4456011"/>
          <a:ext cx="5230458" cy="14874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73660" rIns="11049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>Nervous form</a:t>
          </a:r>
          <a:endParaRPr lang="en-IN" sz="5800" kern="1200" dirty="0"/>
        </a:p>
      </dsp:txBody>
      <dsp:txXfrm>
        <a:off x="1387607" y="4456011"/>
        <a:ext cx="5230458" cy="1487491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650785-836B-4654-9DE9-07CAEF982675}">
      <dsp:nvSpPr>
        <dsp:cNvPr id="0" name=""/>
        <dsp:cNvSpPr/>
      </dsp:nvSpPr>
      <dsp:spPr>
        <a:xfrm>
          <a:off x="3886208" y="1752596"/>
          <a:ext cx="2461191" cy="240533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36BAA029-D5AD-416F-BAB0-0601D401A102}">
      <dsp:nvSpPr>
        <dsp:cNvPr id="0" name=""/>
        <dsp:cNvSpPr/>
      </dsp:nvSpPr>
      <dsp:spPr>
        <a:xfrm>
          <a:off x="457200" y="1371598"/>
          <a:ext cx="2643759" cy="14401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Cystitis &amp; Nephritis</a:t>
          </a:r>
          <a:endParaRPr lang="en-IN" sz="2600" kern="1200" dirty="0"/>
        </a:p>
      </dsp:txBody>
      <dsp:txXfrm>
        <a:off x="457200" y="1371598"/>
        <a:ext cx="2643759" cy="1440180"/>
      </dsp:txXfrm>
    </dsp:sp>
    <dsp:sp modelId="{DBE34B35-F3CF-4AA2-9C9F-51AC649916DA}">
      <dsp:nvSpPr>
        <dsp:cNvPr id="0" name=""/>
        <dsp:cNvSpPr/>
      </dsp:nvSpPr>
      <dsp:spPr>
        <a:xfrm>
          <a:off x="6832529" y="1676401"/>
          <a:ext cx="2311470" cy="230459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7252F512-41A8-4EFF-A2F7-C98D3627CCD0}">
      <dsp:nvSpPr>
        <dsp:cNvPr id="0" name=""/>
        <dsp:cNvSpPr/>
      </dsp:nvSpPr>
      <dsp:spPr>
        <a:xfrm>
          <a:off x="6638595" y="1676405"/>
          <a:ext cx="2505402" cy="157734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TRP</a:t>
          </a:r>
          <a:endParaRPr lang="en-IN" sz="2600" kern="1200" dirty="0"/>
        </a:p>
      </dsp:txBody>
      <dsp:txXfrm>
        <a:off x="6638595" y="1676405"/>
        <a:ext cx="2505402" cy="1577340"/>
      </dsp:txXfrm>
    </dsp:sp>
    <dsp:sp modelId="{D5D5E267-A989-4F58-92C2-15BC974EB7BE}">
      <dsp:nvSpPr>
        <dsp:cNvPr id="0" name=""/>
        <dsp:cNvSpPr/>
      </dsp:nvSpPr>
      <dsp:spPr>
        <a:xfrm>
          <a:off x="6476994" y="4495807"/>
          <a:ext cx="2115007" cy="2115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DE556F3E-D1E5-497A-8FFF-AB406E7B1975}">
      <dsp:nvSpPr>
        <dsp:cNvPr id="0" name=""/>
        <dsp:cNvSpPr/>
      </dsp:nvSpPr>
      <dsp:spPr>
        <a:xfrm>
          <a:off x="6553210" y="4800600"/>
          <a:ext cx="1735842" cy="144728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Diabetes</a:t>
          </a:r>
          <a:r>
            <a:rPr lang="en-US" sz="2600" kern="1200" baseline="0" dirty="0" smtClean="0"/>
            <a:t>  mellitus</a:t>
          </a:r>
          <a:endParaRPr lang="en-IN" sz="2600" kern="1200" dirty="0"/>
        </a:p>
      </dsp:txBody>
      <dsp:txXfrm>
        <a:off x="6553210" y="4800600"/>
        <a:ext cx="1735842" cy="1447281"/>
      </dsp:txXfrm>
    </dsp:sp>
    <dsp:sp modelId="{C3EC2704-7AEB-4969-A61C-8F01C6C7C250}">
      <dsp:nvSpPr>
        <dsp:cNvPr id="0" name=""/>
        <dsp:cNvSpPr/>
      </dsp:nvSpPr>
      <dsp:spPr>
        <a:xfrm>
          <a:off x="1219195" y="3962398"/>
          <a:ext cx="2419800" cy="2304575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EB4A9A91-A52D-4DC8-B3F5-D0275079BAE7}">
      <dsp:nvSpPr>
        <dsp:cNvPr id="0" name=""/>
        <dsp:cNvSpPr/>
      </dsp:nvSpPr>
      <dsp:spPr>
        <a:xfrm>
          <a:off x="1142991" y="4343402"/>
          <a:ext cx="2643759" cy="14401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Indigestion</a:t>
          </a:r>
          <a:r>
            <a:rPr lang="en-US" sz="2600" kern="1200" baseline="0" dirty="0" smtClean="0"/>
            <a:t> </a:t>
          </a:r>
          <a:endParaRPr lang="en-IN" sz="2600" kern="1200" dirty="0"/>
        </a:p>
      </dsp:txBody>
      <dsp:txXfrm>
        <a:off x="1142991" y="4343402"/>
        <a:ext cx="2643759" cy="1440180"/>
      </dsp:txXfrm>
    </dsp:sp>
    <dsp:sp modelId="{4EB0E06C-7035-4E8B-B712-F78FB7EA5C05}">
      <dsp:nvSpPr>
        <dsp:cNvPr id="0" name=""/>
        <dsp:cNvSpPr/>
      </dsp:nvSpPr>
      <dsp:spPr>
        <a:xfrm>
          <a:off x="609590" y="1219195"/>
          <a:ext cx="2419779" cy="245700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6D568047-11B2-4D69-960F-8C7ACEABCC9C}">
      <dsp:nvSpPr>
        <dsp:cNvPr id="0" name=""/>
        <dsp:cNvSpPr/>
      </dsp:nvSpPr>
      <dsp:spPr>
        <a:xfrm>
          <a:off x="3809992" y="2057391"/>
          <a:ext cx="2505402" cy="176250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solidFill>
                <a:schemeClr val="accent2"/>
              </a:solidFill>
            </a:rPr>
            <a:t>Wasting form</a:t>
          </a:r>
          <a:endParaRPr lang="en-IN" sz="2600" b="1" kern="1200" dirty="0">
            <a:solidFill>
              <a:schemeClr val="accent2"/>
            </a:solidFill>
          </a:endParaRPr>
        </a:p>
      </dsp:txBody>
      <dsp:txXfrm>
        <a:off x="3809992" y="2057391"/>
        <a:ext cx="2505402" cy="1762506"/>
      </dsp:txXfrm>
    </dsp:sp>
    <dsp:sp modelId="{B3CC2897-4F23-486A-A171-00E68316B282}">
      <dsp:nvSpPr>
        <dsp:cNvPr id="0" name=""/>
        <dsp:cNvSpPr/>
      </dsp:nvSpPr>
      <dsp:spPr>
        <a:xfrm flipH="1">
          <a:off x="8610599" y="6477002"/>
          <a:ext cx="170977" cy="4572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61D5C93D-B1E6-41AF-9BFB-D49AAED92352}">
      <dsp:nvSpPr>
        <dsp:cNvPr id="0" name=""/>
        <dsp:cNvSpPr/>
      </dsp:nvSpPr>
      <dsp:spPr>
        <a:xfrm>
          <a:off x="3809992" y="4876801"/>
          <a:ext cx="2200595" cy="159027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Abomasal</a:t>
          </a:r>
          <a:r>
            <a:rPr lang="en-US" sz="2600" kern="1200" dirty="0" smtClean="0"/>
            <a:t> displacement</a:t>
          </a:r>
          <a:endParaRPr lang="en-IN" sz="2600" kern="1200" dirty="0"/>
        </a:p>
      </dsp:txBody>
      <dsp:txXfrm>
        <a:off x="3809992" y="4876801"/>
        <a:ext cx="2200595" cy="1590273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7265F8-9B77-46A3-B008-7B4D61ACA7D2}">
      <dsp:nvSpPr>
        <dsp:cNvPr id="0" name=""/>
        <dsp:cNvSpPr/>
      </dsp:nvSpPr>
      <dsp:spPr>
        <a:xfrm>
          <a:off x="0" y="0"/>
          <a:ext cx="8001000" cy="1463040"/>
        </a:xfrm>
        <a:prstGeom prst="rect">
          <a:avLst/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smtClean="0"/>
            <a:t>Nervous form</a:t>
          </a:r>
          <a:endParaRPr lang="en-IN" sz="5600" kern="1200" dirty="0"/>
        </a:p>
      </dsp:txBody>
      <dsp:txXfrm>
        <a:off x="0" y="0"/>
        <a:ext cx="8001000" cy="1463040"/>
      </dsp:txXfrm>
    </dsp:sp>
    <dsp:sp modelId="{7067B1C7-F0E9-4684-9722-F53838912CD4}">
      <dsp:nvSpPr>
        <dsp:cNvPr id="0" name=""/>
        <dsp:cNvSpPr/>
      </dsp:nvSpPr>
      <dsp:spPr>
        <a:xfrm>
          <a:off x="3906" y="1463040"/>
          <a:ext cx="2664395" cy="3072384"/>
        </a:xfrm>
        <a:prstGeom prst="rect">
          <a:avLst/>
        </a:prstGeom>
        <a:solidFill>
          <a:schemeClr val="accent2">
            <a:lumMod val="5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Rabies</a:t>
          </a:r>
          <a:endParaRPr lang="en-IN" sz="2200" kern="1200" dirty="0"/>
        </a:p>
      </dsp:txBody>
      <dsp:txXfrm>
        <a:off x="3906" y="1463040"/>
        <a:ext cx="2664395" cy="3072384"/>
      </dsp:txXfrm>
    </dsp:sp>
    <dsp:sp modelId="{AD35D5FB-8C47-4E23-8D52-03708420012F}">
      <dsp:nvSpPr>
        <dsp:cNvPr id="0" name=""/>
        <dsp:cNvSpPr/>
      </dsp:nvSpPr>
      <dsp:spPr>
        <a:xfrm>
          <a:off x="2668302" y="1463040"/>
          <a:ext cx="2664395" cy="3072384"/>
        </a:xfrm>
        <a:prstGeom prst="rect">
          <a:avLst/>
        </a:prstGeom>
        <a:solidFill>
          <a:schemeClr val="bg2">
            <a:lumMod val="2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Hypomagnesemia</a:t>
          </a:r>
          <a:endParaRPr lang="en-IN" sz="2200" kern="1200" dirty="0"/>
        </a:p>
      </dsp:txBody>
      <dsp:txXfrm>
        <a:off x="2668302" y="1463040"/>
        <a:ext cx="2664395" cy="3072384"/>
      </dsp:txXfrm>
    </dsp:sp>
    <dsp:sp modelId="{EA51B5E2-0251-4824-913C-0C5AA837A2AB}">
      <dsp:nvSpPr>
        <dsp:cNvPr id="0" name=""/>
        <dsp:cNvSpPr/>
      </dsp:nvSpPr>
      <dsp:spPr>
        <a:xfrm>
          <a:off x="5332697" y="1463040"/>
          <a:ext cx="2664395" cy="3072384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Bovine spongiform encephalopathy</a:t>
          </a:r>
          <a:endParaRPr lang="en-IN" sz="2200" kern="1200" dirty="0"/>
        </a:p>
      </dsp:txBody>
      <dsp:txXfrm>
        <a:off x="5332697" y="1463040"/>
        <a:ext cx="2664395" cy="3072384"/>
      </dsp:txXfrm>
    </dsp:sp>
    <dsp:sp modelId="{C2A8DBDF-FE73-48E1-A48B-2862C560234C}">
      <dsp:nvSpPr>
        <dsp:cNvPr id="0" name=""/>
        <dsp:cNvSpPr/>
      </dsp:nvSpPr>
      <dsp:spPr>
        <a:xfrm>
          <a:off x="0" y="4535424"/>
          <a:ext cx="8001000" cy="34137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5AD7F69-E4D8-4673-B976-92196EBFBF3C}">
      <dsp:nvSpPr>
        <dsp:cNvPr id="0" name=""/>
        <dsp:cNvSpPr/>
      </dsp:nvSpPr>
      <dsp:spPr>
        <a:xfrm>
          <a:off x="2487" y="188463"/>
          <a:ext cx="9139025" cy="1701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Early Lactation </a:t>
          </a:r>
          <a:endParaRPr lang="en-IN" sz="6500" kern="1200" dirty="0"/>
        </a:p>
      </dsp:txBody>
      <dsp:txXfrm>
        <a:off x="2487" y="188463"/>
        <a:ext cx="9139025" cy="1701661"/>
      </dsp:txXfrm>
    </dsp:sp>
    <dsp:sp modelId="{6BF291CB-DD89-4F11-99E7-3A091567B62E}">
      <dsp:nvSpPr>
        <dsp:cNvPr id="0" name=""/>
        <dsp:cNvSpPr/>
      </dsp:nvSpPr>
      <dsp:spPr>
        <a:xfrm rot="5400000">
          <a:off x="4324410" y="2137714"/>
          <a:ext cx="495179" cy="495179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E823A5-0A22-418E-8D41-042A896935DA}">
      <dsp:nvSpPr>
        <dsp:cNvPr id="0" name=""/>
        <dsp:cNvSpPr/>
      </dsp:nvSpPr>
      <dsp:spPr>
        <a:xfrm>
          <a:off x="512267" y="2880483"/>
          <a:ext cx="8119465" cy="1429313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Increased milk yield </a:t>
          </a:r>
          <a:endParaRPr lang="en-IN" sz="4100" kern="1200" dirty="0"/>
        </a:p>
      </dsp:txBody>
      <dsp:txXfrm>
        <a:off x="512267" y="2880483"/>
        <a:ext cx="8119465" cy="1429313"/>
      </dsp:txXfrm>
    </dsp:sp>
    <dsp:sp modelId="{EC6ACE84-E661-4677-B83A-597FEE424A23}">
      <dsp:nvSpPr>
        <dsp:cNvPr id="0" name=""/>
        <dsp:cNvSpPr/>
      </dsp:nvSpPr>
      <dsp:spPr>
        <a:xfrm rot="5391995">
          <a:off x="4331267" y="4553335"/>
          <a:ext cx="487080" cy="495179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BC387D-8FFD-4C57-85E1-6952BE526745}">
      <dsp:nvSpPr>
        <dsp:cNvPr id="0" name=""/>
        <dsp:cNvSpPr/>
      </dsp:nvSpPr>
      <dsp:spPr>
        <a:xfrm>
          <a:off x="1372690" y="5292053"/>
          <a:ext cx="6409711" cy="1369382"/>
        </a:xfrm>
        <a:prstGeom prst="roundRect">
          <a:avLst>
            <a:gd name="adj" fmla="val 10000"/>
          </a:avLst>
        </a:prstGeom>
        <a:solidFill>
          <a:schemeClr val="accent6">
            <a:lumMod val="75000"/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Negative energy balance</a:t>
          </a:r>
          <a:endParaRPr lang="en-IN" sz="4100" kern="1200" dirty="0"/>
        </a:p>
      </dsp:txBody>
      <dsp:txXfrm>
        <a:off x="1372690" y="5292053"/>
        <a:ext cx="6409711" cy="136938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9F869C-3D85-4A77-8D3B-073AD13D9637}">
      <dsp:nvSpPr>
        <dsp:cNvPr id="0" name=""/>
        <dsp:cNvSpPr/>
      </dsp:nvSpPr>
      <dsp:spPr>
        <a:xfrm>
          <a:off x="7143" y="2477988"/>
          <a:ext cx="3804046" cy="1902023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Ketosis</a:t>
          </a:r>
          <a:endParaRPr lang="en-IN" sz="6500" kern="1200" dirty="0"/>
        </a:p>
      </dsp:txBody>
      <dsp:txXfrm>
        <a:off x="7143" y="2477988"/>
        <a:ext cx="3804046" cy="1902023"/>
      </dsp:txXfrm>
    </dsp:sp>
    <dsp:sp modelId="{ECE896FE-322D-4EAC-B344-39BBB5EC50B8}">
      <dsp:nvSpPr>
        <dsp:cNvPr id="0" name=""/>
        <dsp:cNvSpPr/>
      </dsp:nvSpPr>
      <dsp:spPr>
        <a:xfrm rot="19457599">
          <a:off x="3635060" y="2857207"/>
          <a:ext cx="1873879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1873879" y="2496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500" kern="1200"/>
        </a:p>
      </dsp:txBody>
      <dsp:txXfrm rot="19457599">
        <a:off x="4525153" y="2835321"/>
        <a:ext cx="93693" cy="93693"/>
      </dsp:txXfrm>
    </dsp:sp>
    <dsp:sp modelId="{F85F0001-A7F5-49B9-B08C-CB4370CA7876}">
      <dsp:nvSpPr>
        <dsp:cNvPr id="0" name=""/>
        <dsp:cNvSpPr/>
      </dsp:nvSpPr>
      <dsp:spPr>
        <a:xfrm>
          <a:off x="5332809" y="1384324"/>
          <a:ext cx="3804046" cy="1902023"/>
        </a:xfrm>
        <a:prstGeom prst="roundRect">
          <a:avLst>
            <a:gd name="adj" fmla="val 10000"/>
          </a:avLst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Type I</a:t>
          </a:r>
          <a:endParaRPr lang="en-IN" sz="6500" kern="1200" dirty="0"/>
        </a:p>
      </dsp:txBody>
      <dsp:txXfrm>
        <a:off x="5332809" y="1384324"/>
        <a:ext cx="3804046" cy="1902023"/>
      </dsp:txXfrm>
    </dsp:sp>
    <dsp:sp modelId="{0829D7DD-266D-4B8F-A478-119620D9432D}">
      <dsp:nvSpPr>
        <dsp:cNvPr id="0" name=""/>
        <dsp:cNvSpPr/>
      </dsp:nvSpPr>
      <dsp:spPr>
        <a:xfrm rot="2142401">
          <a:off x="3635060" y="3950870"/>
          <a:ext cx="1873879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1873879" y="2496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500" kern="1200"/>
        </a:p>
      </dsp:txBody>
      <dsp:txXfrm rot="2142401">
        <a:off x="4525153" y="3928984"/>
        <a:ext cx="93693" cy="93693"/>
      </dsp:txXfrm>
    </dsp:sp>
    <dsp:sp modelId="{01C8F9BE-0F19-4269-8105-0222D0B2A177}">
      <dsp:nvSpPr>
        <dsp:cNvPr id="0" name=""/>
        <dsp:cNvSpPr/>
      </dsp:nvSpPr>
      <dsp:spPr>
        <a:xfrm>
          <a:off x="5332809" y="3571651"/>
          <a:ext cx="3804046" cy="1902023"/>
        </a:xfrm>
        <a:prstGeom prst="roundRect">
          <a:avLst>
            <a:gd name="adj" fmla="val 10000"/>
          </a:avLst>
        </a:prstGeom>
        <a:solidFill>
          <a:schemeClr val="tx1">
            <a:lumMod val="95000"/>
            <a:lumOff val="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Type II</a:t>
          </a:r>
          <a:endParaRPr lang="en-IN" sz="6500" kern="1200" dirty="0"/>
        </a:p>
      </dsp:txBody>
      <dsp:txXfrm>
        <a:off x="5332809" y="3571651"/>
        <a:ext cx="3804046" cy="190202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7804AB-19C7-43CB-9851-03BAC211ED19}">
      <dsp:nvSpPr>
        <dsp:cNvPr id="0" name=""/>
        <dsp:cNvSpPr/>
      </dsp:nvSpPr>
      <dsp:spPr>
        <a:xfrm>
          <a:off x="76200" y="0"/>
          <a:ext cx="3227620" cy="4927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gluconeogenesis</a:t>
          </a:r>
          <a:endParaRPr lang="en-IN" sz="3200" kern="1200" dirty="0"/>
        </a:p>
      </dsp:txBody>
      <dsp:txXfrm>
        <a:off x="76200" y="1971040"/>
        <a:ext cx="3227620" cy="1971040"/>
      </dsp:txXfrm>
    </dsp:sp>
    <dsp:sp modelId="{24D0A972-22EA-412F-9FC2-099807055599}">
      <dsp:nvSpPr>
        <dsp:cNvPr id="0" name=""/>
        <dsp:cNvSpPr/>
      </dsp:nvSpPr>
      <dsp:spPr>
        <a:xfrm>
          <a:off x="1285115" y="295655"/>
          <a:ext cx="662768" cy="164089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C715DD-F9EE-4AA3-94DC-02E1BF89007C}">
      <dsp:nvSpPr>
        <dsp:cNvPr id="0" name=""/>
        <dsp:cNvSpPr/>
      </dsp:nvSpPr>
      <dsp:spPr>
        <a:xfrm>
          <a:off x="3310413" y="0"/>
          <a:ext cx="2782141" cy="4927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/>
            <a:t>NEFA’S</a:t>
          </a:r>
          <a:endParaRPr lang="en-IN" sz="4800" b="1" kern="1200" dirty="0"/>
        </a:p>
      </dsp:txBody>
      <dsp:txXfrm>
        <a:off x="3310413" y="1971040"/>
        <a:ext cx="2782141" cy="1971040"/>
      </dsp:txXfrm>
    </dsp:sp>
    <dsp:sp modelId="{FDAF9F33-07C9-448A-BD3D-0E38D27A1312}">
      <dsp:nvSpPr>
        <dsp:cNvPr id="0" name=""/>
        <dsp:cNvSpPr/>
      </dsp:nvSpPr>
      <dsp:spPr>
        <a:xfrm>
          <a:off x="4311148" y="295655"/>
          <a:ext cx="662768" cy="164089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B29AB4-03B0-4169-841D-9DFF79552841}">
      <dsp:nvSpPr>
        <dsp:cNvPr id="0" name=""/>
        <dsp:cNvSpPr/>
      </dsp:nvSpPr>
      <dsp:spPr>
        <a:xfrm>
          <a:off x="5941224" y="0"/>
          <a:ext cx="1562555" cy="4927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Triglycerides</a:t>
          </a:r>
          <a:endParaRPr lang="en-IN" sz="3200" kern="1200" dirty="0"/>
        </a:p>
      </dsp:txBody>
      <dsp:txXfrm>
        <a:off x="5941224" y="1971040"/>
        <a:ext cx="1562555" cy="1971040"/>
      </dsp:txXfrm>
    </dsp:sp>
    <dsp:sp modelId="{6C701178-C89B-4731-96F5-A1638A4BF057}">
      <dsp:nvSpPr>
        <dsp:cNvPr id="0" name=""/>
        <dsp:cNvSpPr/>
      </dsp:nvSpPr>
      <dsp:spPr>
        <a:xfrm>
          <a:off x="6504648" y="295655"/>
          <a:ext cx="662768" cy="164089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654F72-AF4D-46DE-BF52-71C456CE83AC}">
      <dsp:nvSpPr>
        <dsp:cNvPr id="0" name=""/>
        <dsp:cNvSpPr/>
      </dsp:nvSpPr>
      <dsp:spPr>
        <a:xfrm>
          <a:off x="304800" y="3942080"/>
          <a:ext cx="7010400" cy="73914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7804AB-19C7-43CB-9851-03BAC211ED19}">
      <dsp:nvSpPr>
        <dsp:cNvPr id="0" name=""/>
        <dsp:cNvSpPr/>
      </dsp:nvSpPr>
      <dsp:spPr>
        <a:xfrm>
          <a:off x="78843" y="0"/>
          <a:ext cx="1800889" cy="4927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gluconeogenesis</a:t>
          </a:r>
          <a:endParaRPr lang="en-IN" sz="3200" kern="1200" dirty="0"/>
        </a:p>
      </dsp:txBody>
      <dsp:txXfrm>
        <a:off x="78843" y="1971040"/>
        <a:ext cx="1800889" cy="1971040"/>
      </dsp:txXfrm>
    </dsp:sp>
    <dsp:sp modelId="{24D0A972-22EA-412F-9FC2-099807055599}">
      <dsp:nvSpPr>
        <dsp:cNvPr id="0" name=""/>
        <dsp:cNvSpPr/>
      </dsp:nvSpPr>
      <dsp:spPr>
        <a:xfrm>
          <a:off x="565044" y="295655"/>
          <a:ext cx="678070" cy="164089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C715DD-F9EE-4AA3-94DC-02E1BF89007C}">
      <dsp:nvSpPr>
        <dsp:cNvPr id="0" name=""/>
        <dsp:cNvSpPr/>
      </dsp:nvSpPr>
      <dsp:spPr>
        <a:xfrm>
          <a:off x="1886477" y="0"/>
          <a:ext cx="2846372" cy="4927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/>
            <a:t>NEFA’S</a:t>
          </a:r>
          <a:endParaRPr lang="en-IN" sz="4800" b="1" kern="1200" dirty="0"/>
        </a:p>
      </dsp:txBody>
      <dsp:txXfrm>
        <a:off x="1886477" y="1971040"/>
        <a:ext cx="2846372" cy="1971040"/>
      </dsp:txXfrm>
    </dsp:sp>
    <dsp:sp modelId="{FDAF9F33-07C9-448A-BD3D-0E38D27A1312}">
      <dsp:nvSpPr>
        <dsp:cNvPr id="0" name=""/>
        <dsp:cNvSpPr/>
      </dsp:nvSpPr>
      <dsp:spPr>
        <a:xfrm>
          <a:off x="2910316" y="295655"/>
          <a:ext cx="678070" cy="164089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B29AB4-03B0-4169-841D-9DFF79552841}">
      <dsp:nvSpPr>
        <dsp:cNvPr id="0" name=""/>
        <dsp:cNvSpPr/>
      </dsp:nvSpPr>
      <dsp:spPr>
        <a:xfrm>
          <a:off x="4670186" y="0"/>
          <a:ext cx="3684186" cy="4927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Triglycerides</a:t>
          </a:r>
          <a:endParaRPr lang="en-IN" sz="3200" kern="1200" dirty="0"/>
        </a:p>
      </dsp:txBody>
      <dsp:txXfrm>
        <a:off x="4670186" y="1971040"/>
        <a:ext cx="3684186" cy="1971040"/>
      </dsp:txXfrm>
    </dsp:sp>
    <dsp:sp modelId="{6C701178-C89B-4731-96F5-A1638A4BF057}">
      <dsp:nvSpPr>
        <dsp:cNvPr id="0" name=""/>
        <dsp:cNvSpPr/>
      </dsp:nvSpPr>
      <dsp:spPr>
        <a:xfrm>
          <a:off x="6197236" y="295655"/>
          <a:ext cx="678070" cy="164089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654F72-AF4D-46DE-BF52-71C456CE83AC}">
      <dsp:nvSpPr>
        <dsp:cNvPr id="0" name=""/>
        <dsp:cNvSpPr/>
      </dsp:nvSpPr>
      <dsp:spPr>
        <a:xfrm>
          <a:off x="381008" y="3810003"/>
          <a:ext cx="7711440" cy="73914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6D60B6-A60F-451B-A5A9-17DF20F76D3E}">
      <dsp:nvSpPr>
        <dsp:cNvPr id="0" name=""/>
        <dsp:cNvSpPr/>
      </dsp:nvSpPr>
      <dsp:spPr>
        <a:xfrm>
          <a:off x="533381" y="106565"/>
          <a:ext cx="7924836" cy="2650188"/>
        </a:xfrm>
        <a:prstGeom prst="roundRect">
          <a:avLst/>
        </a:prstGeom>
        <a:solidFill>
          <a:schemeClr val="tx1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 Case of early lactation there will be low </a:t>
          </a:r>
          <a:r>
            <a:rPr lang="en-US" sz="2400" b="1" kern="1200" dirty="0" err="1" smtClean="0"/>
            <a:t>Insulin:glucagon</a:t>
          </a:r>
          <a:r>
            <a:rPr lang="en-US" sz="2400" kern="1200" dirty="0" smtClean="0"/>
            <a:t> ratio &amp; this will stimulate </a:t>
          </a:r>
          <a:r>
            <a:rPr lang="en-US" sz="2400" kern="1200" dirty="0" err="1" smtClean="0"/>
            <a:t>Lipolysis</a:t>
          </a:r>
          <a:r>
            <a:rPr lang="en-US" sz="2400" kern="1200" dirty="0" smtClean="0"/>
            <a:t> in adipose tissue &amp; </a:t>
          </a:r>
          <a:r>
            <a:rPr lang="en-US" sz="2400" kern="1200" dirty="0" err="1" smtClean="0"/>
            <a:t>ketogenesis</a:t>
          </a:r>
          <a:r>
            <a:rPr lang="en-US" sz="2400" kern="1200" dirty="0" smtClean="0"/>
            <a:t> in liver.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2400" kern="1200" dirty="0"/>
        </a:p>
      </dsp:txBody>
      <dsp:txXfrm>
        <a:off x="533381" y="106565"/>
        <a:ext cx="7924836" cy="2650188"/>
      </dsp:txXfrm>
    </dsp:sp>
    <dsp:sp modelId="{43C38656-C6AE-47FE-A9E6-BAB703E01F79}">
      <dsp:nvSpPr>
        <dsp:cNvPr id="0" name=""/>
        <dsp:cNvSpPr/>
      </dsp:nvSpPr>
      <dsp:spPr>
        <a:xfrm>
          <a:off x="0" y="2756754"/>
          <a:ext cx="8991600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483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IN" sz="1900" kern="1200" dirty="0"/>
        </a:p>
      </dsp:txBody>
      <dsp:txXfrm>
        <a:off x="0" y="2756754"/>
        <a:ext cx="8991600" cy="463680"/>
      </dsp:txXfrm>
    </dsp:sp>
    <dsp:sp modelId="{B4D8EFED-2A5C-4ADA-8B2F-8FAFDFEFE345}">
      <dsp:nvSpPr>
        <dsp:cNvPr id="0" name=""/>
        <dsp:cNvSpPr/>
      </dsp:nvSpPr>
      <dsp:spPr>
        <a:xfrm>
          <a:off x="0" y="3220434"/>
          <a:ext cx="8991600" cy="2686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Ketone bodies will be produced from butyrate in rumen  and by mobilization of  fat which will yield </a:t>
          </a:r>
          <a:r>
            <a:rPr lang="en-US" sz="2400" kern="1200" dirty="0" err="1" smtClean="0"/>
            <a:t>aceto</a:t>
          </a:r>
          <a:r>
            <a:rPr lang="en-US" sz="2400" kern="1200" dirty="0" smtClean="0"/>
            <a:t> acetate in absence of </a:t>
          </a:r>
          <a:r>
            <a:rPr lang="en-US" sz="2400" kern="1200" dirty="0" err="1" smtClean="0"/>
            <a:t>oxaloacetic</a:t>
          </a:r>
          <a:r>
            <a:rPr lang="en-US" sz="2400" kern="1200" dirty="0" smtClean="0"/>
            <a:t> acid</a:t>
          </a:r>
          <a:endParaRPr lang="en-IN" sz="2400" kern="1200" dirty="0"/>
        </a:p>
      </dsp:txBody>
      <dsp:txXfrm>
        <a:off x="0" y="3220434"/>
        <a:ext cx="8991600" cy="2686320"/>
      </dsp:txXfrm>
    </dsp:sp>
    <dsp:sp modelId="{B07DE0D8-8C2B-401D-8758-508E4D89F36A}">
      <dsp:nvSpPr>
        <dsp:cNvPr id="0" name=""/>
        <dsp:cNvSpPr/>
      </dsp:nvSpPr>
      <dsp:spPr>
        <a:xfrm>
          <a:off x="0" y="5906754"/>
          <a:ext cx="8991600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483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IN" sz="1900" kern="1200"/>
        </a:p>
      </dsp:txBody>
      <dsp:txXfrm>
        <a:off x="0" y="5906754"/>
        <a:ext cx="8991600" cy="46368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57269D-F0D5-4BAF-8632-7739C50FF26C}">
      <dsp:nvSpPr>
        <dsp:cNvPr id="0" name=""/>
        <dsp:cNvSpPr/>
      </dsp:nvSpPr>
      <dsp:spPr>
        <a:xfrm>
          <a:off x="0" y="0"/>
          <a:ext cx="5334060" cy="1981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shade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200" kern="1200" dirty="0" smtClean="0"/>
            <a:t>Etiology:</a:t>
          </a:r>
          <a:endParaRPr lang="en-IN" sz="7200" kern="1200" dirty="0"/>
        </a:p>
      </dsp:txBody>
      <dsp:txXfrm>
        <a:off x="0" y="0"/>
        <a:ext cx="5334060" cy="198120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5AA3BD-CF66-43F9-BC2F-4D4F7C8B148E}">
      <dsp:nvSpPr>
        <dsp:cNvPr id="0" name=""/>
        <dsp:cNvSpPr/>
      </dsp:nvSpPr>
      <dsp:spPr>
        <a:xfrm rot="5400000">
          <a:off x="4208168" y="-1380252"/>
          <a:ext cx="1532334" cy="4681728"/>
        </a:xfrm>
        <a:prstGeom prst="round2SameRect">
          <a:avLst/>
        </a:prstGeom>
        <a:solidFill>
          <a:schemeClr val="tx1"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bg1"/>
              </a:solidFill>
            </a:rPr>
            <a:t>“Estate </a:t>
          </a:r>
          <a:r>
            <a:rPr lang="en-US" sz="1700" kern="1200" dirty="0" err="1" smtClean="0">
              <a:solidFill>
                <a:schemeClr val="bg1"/>
              </a:solidFill>
            </a:rPr>
            <a:t>Acetonemia</a:t>
          </a:r>
          <a:r>
            <a:rPr lang="en-US" sz="1700" kern="1200" dirty="0" smtClean="0">
              <a:solidFill>
                <a:schemeClr val="bg1"/>
              </a:solidFill>
            </a:rPr>
            <a:t>”</a:t>
          </a:r>
          <a:endParaRPr lang="en-IN" sz="1700" kern="1200" dirty="0">
            <a:solidFill>
              <a:schemeClr val="bg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bg1"/>
              </a:solidFill>
            </a:rPr>
            <a:t>In cows with high lactation yield and good quality ration  but in negative energy balance</a:t>
          </a:r>
          <a:endParaRPr lang="en-IN" sz="1700" kern="1200" dirty="0">
            <a:solidFill>
              <a:schemeClr val="bg1"/>
            </a:solidFill>
          </a:endParaRPr>
        </a:p>
      </dsp:txBody>
      <dsp:txXfrm rot="5400000">
        <a:off x="4208168" y="-1380252"/>
        <a:ext cx="1532334" cy="4681728"/>
      </dsp:txXfrm>
    </dsp:sp>
    <dsp:sp modelId="{6747016C-59C9-41A8-BBCB-2C7B354497A4}">
      <dsp:nvSpPr>
        <dsp:cNvPr id="0" name=""/>
        <dsp:cNvSpPr/>
      </dsp:nvSpPr>
      <dsp:spPr>
        <a:xfrm>
          <a:off x="0" y="2902"/>
          <a:ext cx="2633472" cy="1915417"/>
        </a:xfrm>
        <a:prstGeom prst="roundRect">
          <a:avLst/>
        </a:prstGeom>
        <a:solidFill>
          <a:schemeClr val="accent2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PRIMARY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ketosis</a:t>
          </a:r>
          <a:endParaRPr lang="en-IN" sz="3200" kern="1200" dirty="0"/>
        </a:p>
      </dsp:txBody>
      <dsp:txXfrm>
        <a:off x="0" y="2902"/>
        <a:ext cx="2633472" cy="1915417"/>
      </dsp:txXfrm>
    </dsp:sp>
    <dsp:sp modelId="{65CB8881-3BD1-40E4-879B-B43AC027EBEE}">
      <dsp:nvSpPr>
        <dsp:cNvPr id="0" name=""/>
        <dsp:cNvSpPr/>
      </dsp:nvSpPr>
      <dsp:spPr>
        <a:xfrm rot="5400000">
          <a:off x="4208168" y="630935"/>
          <a:ext cx="1532334" cy="4681728"/>
        </a:xfrm>
        <a:prstGeom prst="round2SameRect">
          <a:avLst/>
        </a:prstGeom>
        <a:solidFill>
          <a:schemeClr val="tx1"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bg1"/>
              </a:solidFill>
            </a:rPr>
            <a:t>Secondary to other disease with decreased feed intake</a:t>
          </a:r>
          <a:endParaRPr lang="en-IN" sz="1700" kern="1200" dirty="0">
            <a:solidFill>
              <a:schemeClr val="bg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>
              <a:solidFill>
                <a:schemeClr val="bg1"/>
              </a:solidFill>
            </a:rPr>
            <a:t>Eg</a:t>
          </a:r>
          <a:r>
            <a:rPr lang="en-US" sz="1700" kern="1200" dirty="0" smtClean="0">
              <a:solidFill>
                <a:schemeClr val="bg1"/>
              </a:solidFill>
            </a:rPr>
            <a:t>., </a:t>
          </a:r>
          <a:r>
            <a:rPr lang="en-US" sz="1700" kern="1200" dirty="0" err="1" smtClean="0">
              <a:solidFill>
                <a:schemeClr val="bg1"/>
              </a:solidFill>
            </a:rPr>
            <a:t>Abomasal</a:t>
          </a:r>
          <a:r>
            <a:rPr lang="en-US" sz="1700" kern="1200" dirty="0" smtClean="0">
              <a:solidFill>
                <a:schemeClr val="bg1"/>
              </a:solidFill>
            </a:rPr>
            <a:t> displacement, TRP etc.</a:t>
          </a:r>
          <a:endParaRPr lang="en-IN" sz="1700" kern="1200" dirty="0">
            <a:solidFill>
              <a:schemeClr val="bg1"/>
            </a:solidFill>
          </a:endParaRPr>
        </a:p>
      </dsp:txBody>
      <dsp:txXfrm rot="5400000">
        <a:off x="4208168" y="630935"/>
        <a:ext cx="1532334" cy="4681728"/>
      </dsp:txXfrm>
    </dsp:sp>
    <dsp:sp modelId="{4F45B20B-DEDA-490C-A7FF-2740D8690558}">
      <dsp:nvSpPr>
        <dsp:cNvPr id="0" name=""/>
        <dsp:cNvSpPr/>
      </dsp:nvSpPr>
      <dsp:spPr>
        <a:xfrm>
          <a:off x="0" y="2014091"/>
          <a:ext cx="2633472" cy="1915417"/>
        </a:xfrm>
        <a:prstGeom prst="roundRect">
          <a:avLst/>
        </a:prstGeom>
        <a:solidFill>
          <a:schemeClr val="accent4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Secondary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ketosis</a:t>
          </a:r>
          <a:endParaRPr lang="en-IN" sz="3200" kern="1200" dirty="0"/>
        </a:p>
      </dsp:txBody>
      <dsp:txXfrm>
        <a:off x="0" y="2014091"/>
        <a:ext cx="2633472" cy="1915417"/>
      </dsp:txXfrm>
    </dsp:sp>
    <dsp:sp modelId="{FDC83991-6EBE-4B03-BDC9-F647616F6779}">
      <dsp:nvSpPr>
        <dsp:cNvPr id="0" name=""/>
        <dsp:cNvSpPr/>
      </dsp:nvSpPr>
      <dsp:spPr>
        <a:xfrm rot="5400000">
          <a:off x="4208168" y="2642124"/>
          <a:ext cx="1532334" cy="4681728"/>
        </a:xfrm>
        <a:prstGeom prst="round2SameRect">
          <a:avLst/>
        </a:prstGeom>
        <a:solidFill>
          <a:schemeClr val="tx1"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bg1"/>
              </a:solidFill>
            </a:rPr>
            <a:t>Feeding of silage with high butyric acid</a:t>
          </a:r>
          <a:endParaRPr lang="en-IN" sz="1700" kern="1200" dirty="0">
            <a:solidFill>
              <a:schemeClr val="bg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bg1"/>
              </a:solidFill>
            </a:rPr>
            <a:t>Feeding spoiled silage</a:t>
          </a:r>
          <a:endParaRPr lang="en-IN" sz="1700" kern="1200" dirty="0">
            <a:solidFill>
              <a:schemeClr val="bg1"/>
            </a:solidFill>
          </a:endParaRPr>
        </a:p>
      </dsp:txBody>
      <dsp:txXfrm rot="5400000">
        <a:off x="4208168" y="2642124"/>
        <a:ext cx="1532334" cy="4681728"/>
      </dsp:txXfrm>
    </dsp:sp>
    <dsp:sp modelId="{A9054EE3-68CE-4865-83A7-842D9F5FC7E7}">
      <dsp:nvSpPr>
        <dsp:cNvPr id="0" name=""/>
        <dsp:cNvSpPr/>
      </dsp:nvSpPr>
      <dsp:spPr>
        <a:xfrm>
          <a:off x="0" y="4025279"/>
          <a:ext cx="2633472" cy="1915417"/>
        </a:xfrm>
        <a:prstGeom prst="roundRect">
          <a:avLst/>
        </a:prstGeom>
        <a:solidFill>
          <a:schemeClr val="accent3">
            <a:lumMod val="7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Alimentary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ketosis </a:t>
          </a:r>
          <a:endParaRPr lang="en-IN" sz="3200" kern="1200" dirty="0"/>
        </a:p>
      </dsp:txBody>
      <dsp:txXfrm>
        <a:off x="0" y="4025279"/>
        <a:ext cx="2633472" cy="1915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3E7E9-E4C2-42AE-84C1-552F8E21B456}" type="datetimeFigureOut">
              <a:rPr lang="en-US" smtClean="0"/>
              <a:t>12/10/2010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EA4B5-59C0-4E1B-8093-57A388BC8E3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EA4B5-59C0-4E1B-8093-57A388BC8E36}" type="slidenum">
              <a:rPr lang="en-IN" smtClean="0"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12/10/2010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dirty="0" smtClean="0"/>
              <a:t>BOVINE KETOSIS</a:t>
            </a:r>
            <a:endParaRPr lang="en-IN" sz="7200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655320" y="0"/>
          <a:ext cx="8488680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533400" y="533400"/>
          <a:ext cx="80772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1295400"/>
            <a:ext cx="497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4.</a:t>
            </a:r>
            <a:endParaRPr lang="en-IN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648200"/>
            <a:ext cx="497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5.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b="1" u="sng" dirty="0" smtClean="0"/>
              <a:t>Epidemiology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</a:t>
            </a:r>
            <a:r>
              <a:rPr lang="en-US" dirty="0" smtClean="0"/>
              <a:t>- </a:t>
            </a:r>
            <a:r>
              <a:rPr lang="en-US" dirty="0" smtClean="0"/>
              <a:t>Common in stall fed animal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- Most common in first month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- peak </a:t>
            </a:r>
            <a:r>
              <a:rPr lang="en-US" dirty="0" err="1" smtClean="0"/>
              <a:t>prevalance</a:t>
            </a:r>
            <a:r>
              <a:rPr lang="en-US" dirty="0" smtClean="0"/>
              <a:t> in first 2 wks post calving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- Low </a:t>
            </a:r>
            <a:r>
              <a:rPr lang="en-US" dirty="0" err="1" smtClean="0"/>
              <a:t>prevalance</a:t>
            </a:r>
            <a:r>
              <a:rPr lang="en-US" dirty="0" smtClean="0"/>
              <a:t> in first lactation &amp; high at 4</a:t>
            </a:r>
            <a:r>
              <a:rPr lang="en-US" baseline="30000" dirty="0" smtClean="0"/>
              <a:t>th</a:t>
            </a:r>
            <a:r>
              <a:rPr lang="en-US" dirty="0" smtClean="0"/>
              <a:t> lactation.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b="1" u="sng" dirty="0" smtClean="0"/>
              <a:t>Economic significance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- Decreased milk yield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- Lower milk protein &amp; Lactose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- Delayed estrus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- Increased risk of Mastitis, </a:t>
            </a:r>
            <a:r>
              <a:rPr lang="en-US" dirty="0" err="1" smtClean="0"/>
              <a:t>metritis</a:t>
            </a:r>
            <a:r>
              <a:rPr lang="en-US" dirty="0" smtClean="0"/>
              <a:t>, cystic ovarian disease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- Lowered first conception rate.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u="sng" dirty="0" smtClean="0"/>
              <a:t>Pathogenesis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Severity of clinical syndrome is proportional to degree of hypoglycemia.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Acetoacetic</a:t>
            </a:r>
            <a:r>
              <a:rPr lang="en-US" dirty="0" smtClean="0"/>
              <a:t> acid may lead to coma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Changes in </a:t>
            </a:r>
            <a:r>
              <a:rPr lang="en-US" dirty="0" err="1" smtClean="0"/>
              <a:t>ruminal</a:t>
            </a:r>
            <a:r>
              <a:rPr lang="en-US" dirty="0" smtClean="0"/>
              <a:t> flora occurs leading to indigestion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Respiratory burst mechanism of </a:t>
            </a:r>
            <a:r>
              <a:rPr lang="en-US" dirty="0" err="1" smtClean="0"/>
              <a:t>neutrophils</a:t>
            </a:r>
            <a:r>
              <a:rPr lang="en-US" dirty="0" smtClean="0"/>
              <a:t> fail to occur  leading to </a:t>
            </a:r>
            <a:r>
              <a:rPr lang="en-US" dirty="0" err="1" smtClean="0"/>
              <a:t>immunosupression</a:t>
            </a:r>
            <a:r>
              <a:rPr lang="en-US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381000" y="1752600"/>
          <a:ext cx="8458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4800" y="381000"/>
            <a:ext cx="7924800" cy="762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Nervous signs will be due to</a:t>
            </a:r>
            <a:endParaRPr lang="en-IN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381000"/>
          <a:ext cx="73152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sz="4000" b="1" u="sng" dirty="0" smtClean="0"/>
              <a:t>Wasting form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u="sng" dirty="0" smtClean="0"/>
              <a:t>Decreased appetite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u="sng" dirty="0" smtClean="0"/>
              <a:t>Woody appearance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u="sng" dirty="0" smtClean="0"/>
              <a:t>Decreased body weight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u="sng" dirty="0" smtClean="0"/>
              <a:t>Depressed &amp; hang dog appearance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u="sng" dirty="0" smtClean="0"/>
              <a:t>T,P,R normal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u="sng" dirty="0" err="1" smtClean="0"/>
              <a:t>Odour</a:t>
            </a:r>
            <a:r>
              <a:rPr lang="en-US" u="sng" dirty="0" smtClean="0"/>
              <a:t> of </a:t>
            </a:r>
            <a:r>
              <a:rPr lang="en-US" u="sng" dirty="0" err="1" smtClean="0"/>
              <a:t>ketones</a:t>
            </a:r>
            <a:r>
              <a:rPr lang="en-US" u="sng" dirty="0" smtClean="0"/>
              <a:t> in breath </a:t>
            </a:r>
            <a:endParaRPr lang="en-IN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u="sng" dirty="0" smtClean="0"/>
              <a:t>Nervous form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Symptoms appear suddenly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More of </a:t>
            </a:r>
            <a:r>
              <a:rPr lang="en-US" dirty="0" err="1" smtClean="0"/>
              <a:t>delirum</a:t>
            </a:r>
            <a:r>
              <a:rPr lang="en-US" dirty="0" smtClean="0"/>
              <a:t> rather than frenzy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Characteristic signs are:</a:t>
            </a:r>
          </a:p>
          <a:p>
            <a:pPr>
              <a:buNone/>
            </a:pPr>
            <a:r>
              <a:rPr lang="en-US" dirty="0" smtClean="0"/>
              <a:t>           walking in circles</a:t>
            </a:r>
          </a:p>
          <a:p>
            <a:pPr>
              <a:buNone/>
            </a:pPr>
            <a:r>
              <a:rPr lang="en-US" dirty="0" smtClean="0"/>
              <a:t>              Crossing of legs</a:t>
            </a:r>
          </a:p>
          <a:p>
            <a:pPr>
              <a:buNone/>
            </a:pPr>
            <a:r>
              <a:rPr lang="en-US" dirty="0" smtClean="0"/>
              <a:t>                  Head pushing</a:t>
            </a:r>
          </a:p>
          <a:p>
            <a:pPr>
              <a:buNone/>
            </a:pPr>
            <a:r>
              <a:rPr lang="en-US" dirty="0" smtClean="0"/>
              <a:t>                      Aimless movements</a:t>
            </a:r>
          </a:p>
          <a:p>
            <a:pPr>
              <a:buNone/>
            </a:pPr>
            <a:r>
              <a:rPr lang="en-US" dirty="0" smtClean="0"/>
              <a:t>                          Licking of skin &amp; inanimate objects</a:t>
            </a:r>
          </a:p>
          <a:p>
            <a:pPr>
              <a:buNone/>
            </a:pPr>
            <a:r>
              <a:rPr lang="en-US" dirty="0" smtClean="0"/>
              <a:t>                             Hyperesthesia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Clinical pathology: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Hypoglycemia:  decreased to 20 -40 mg/dl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ketonemia</a:t>
            </a:r>
            <a:r>
              <a:rPr lang="en-US" dirty="0" smtClean="0"/>
              <a:t> :         BHBA estimation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Ketonuria</a:t>
            </a:r>
            <a:r>
              <a:rPr lang="en-US" dirty="0" smtClean="0"/>
              <a:t> :          </a:t>
            </a:r>
            <a:r>
              <a:rPr lang="en-US" dirty="0" err="1" smtClean="0"/>
              <a:t>Rothera’s</a:t>
            </a:r>
            <a:r>
              <a:rPr lang="en-US" dirty="0" smtClean="0"/>
              <a:t> test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Elevated  NEFA’s &amp; Cholesterol levels</a:t>
            </a:r>
          </a:p>
          <a:p>
            <a:endParaRPr lang="en-US" dirty="0" smtClean="0"/>
          </a:p>
          <a:p>
            <a:r>
              <a:rPr lang="en-US" dirty="0" smtClean="0"/>
              <a:t>Elevated Volatile fatty acids in rumen.</a:t>
            </a:r>
          </a:p>
          <a:p>
            <a:endParaRPr lang="en-US" dirty="0" smtClean="0"/>
          </a:p>
          <a:p>
            <a:r>
              <a:rPr lang="en-US" dirty="0" smtClean="0"/>
              <a:t> Declined hepatic glycogen levels.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3810000" y="4572000"/>
            <a:ext cx="2286000" cy="2286000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6" name="TextBox 5"/>
          <p:cNvSpPr txBox="1"/>
          <p:nvPr/>
        </p:nvSpPr>
        <p:spPr>
          <a:xfrm>
            <a:off x="1295400" y="228600"/>
            <a:ext cx="7060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u="sng" dirty="0" smtClean="0">
                <a:latin typeface="Copperplate Gothic Bold" pitchFamily="34" charset="0"/>
              </a:rPr>
              <a:t>DIFFERENTIAL DIAGNOSIS</a:t>
            </a:r>
            <a:endParaRPr lang="en-IN" sz="3600" b="1" i="1" u="sng" dirty="0">
              <a:latin typeface="Copperplate 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685800"/>
          <a:ext cx="80010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Treatment: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1.Replacemnt therapy: </a:t>
            </a:r>
            <a:r>
              <a:rPr lang="en-IN" dirty="0" smtClean="0"/>
              <a:t>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US" dirty="0" smtClean="0"/>
              <a:t>               Glucose/Dextrose 50% </a:t>
            </a:r>
            <a:r>
              <a:rPr lang="en-US" dirty="0" err="1" smtClean="0"/>
              <a:t>soln</a:t>
            </a:r>
            <a:r>
              <a:rPr lang="en-US" dirty="0" smtClean="0"/>
              <a:t> @ 500 ml</a:t>
            </a:r>
          </a:p>
          <a:p>
            <a:pPr>
              <a:buNone/>
            </a:pPr>
            <a:r>
              <a:rPr lang="en-US" dirty="0" smtClean="0"/>
              <a:t>                    </a:t>
            </a:r>
          </a:p>
          <a:p>
            <a:pPr>
              <a:buNone/>
            </a:pPr>
            <a:r>
              <a:rPr lang="en-US" dirty="0" smtClean="0"/>
              <a:t>                Fructose , Glucose + fructose , </a:t>
            </a:r>
            <a:r>
              <a:rPr lang="en-US" dirty="0" err="1" smtClean="0"/>
              <a:t>Xylitol</a:t>
            </a:r>
            <a:r>
              <a:rPr lang="en-US" dirty="0" smtClean="0"/>
              <a:t> can be used to prolong the </a:t>
            </a:r>
            <a:r>
              <a:rPr lang="en-US" dirty="0" err="1" smtClean="0"/>
              <a:t>reponse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          Propylene glycol as a drench @ 225 g twice daily for 2 days followed by 110 g daily for 2 days</a:t>
            </a:r>
          </a:p>
          <a:p>
            <a:pPr>
              <a:buNone/>
            </a:pPr>
            <a:r>
              <a:rPr lang="en-US" dirty="0" smtClean="0"/>
              <a:t>                  </a:t>
            </a:r>
          </a:p>
        </p:txBody>
      </p:sp>
      <p:pic>
        <p:nvPicPr>
          <p:cNvPr id="3074" name="Picture 2" descr="C:\Program Files (x86)\Microsoft Office\MEDIA\CAGCAT10\j019975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9442" y="0"/>
            <a:ext cx="1493124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Glucose precursors : </a:t>
            </a:r>
          </a:p>
          <a:p>
            <a:pPr>
              <a:buNone/>
            </a:pPr>
            <a:r>
              <a:rPr lang="en-US" dirty="0" smtClean="0"/>
              <a:t>              Sodium propionate @110-225 g daily.</a:t>
            </a:r>
          </a:p>
          <a:p>
            <a:pPr>
              <a:buNone/>
            </a:pPr>
            <a:r>
              <a:rPr lang="en-US" dirty="0" smtClean="0"/>
              <a:t>              Ammonium lactate @ 200 g for 5 days.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Hormonal therapy: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u="sng" dirty="0" err="1" smtClean="0"/>
              <a:t>Glucocorticoids</a:t>
            </a:r>
            <a:r>
              <a:rPr lang="en-US" u="sng" dirty="0" smtClean="0"/>
              <a:t>: </a:t>
            </a:r>
            <a:r>
              <a:rPr lang="en-US" dirty="0" smtClean="0"/>
              <a:t>Produce hyperglycemia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u="sng" dirty="0" smtClean="0"/>
              <a:t>Insulin</a:t>
            </a:r>
            <a:r>
              <a:rPr lang="en-US" dirty="0" smtClean="0"/>
              <a:t>: facilitates cellular uptake of  glucose , Suppress fatty acid metabolism , Stimulate hepatic </a:t>
            </a:r>
            <a:r>
              <a:rPr lang="en-US" dirty="0" err="1" smtClean="0"/>
              <a:t>glconeogenesis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u="sng" dirty="0" smtClean="0"/>
              <a:t>Anabolic steroids</a:t>
            </a:r>
            <a:r>
              <a:rPr lang="en-US" dirty="0" smtClean="0"/>
              <a:t>: </a:t>
            </a:r>
            <a:r>
              <a:rPr lang="en-US" dirty="0" err="1" smtClean="0"/>
              <a:t>Trenbolone</a:t>
            </a:r>
            <a:r>
              <a:rPr lang="en-US" dirty="0" smtClean="0"/>
              <a:t> acetate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u="sng" dirty="0" smtClean="0"/>
              <a:t>Glucagon</a:t>
            </a:r>
            <a:r>
              <a:rPr lang="en-US" dirty="0" smtClean="0"/>
              <a:t>: </a:t>
            </a:r>
            <a:r>
              <a:rPr lang="en-US" dirty="0" err="1" smtClean="0"/>
              <a:t>Gluconeogenic</a:t>
            </a:r>
            <a:r>
              <a:rPr lang="en-US" dirty="0" smtClean="0"/>
              <a:t> &amp; </a:t>
            </a:r>
            <a:r>
              <a:rPr lang="en-US" dirty="0" err="1" smtClean="0"/>
              <a:t>glycogenolytic</a:t>
            </a:r>
            <a:r>
              <a:rPr lang="en-US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_e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87504" cy="68256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Peak yield at 4-6 wks but high dry matter intake at 8-10 wks so there will be negative energy balance.</a:t>
            </a:r>
          </a:p>
          <a:p>
            <a:endParaRPr lang="en-US" dirty="0" smtClean="0"/>
          </a:p>
          <a:p>
            <a:r>
              <a:rPr lang="en-US" b="1" dirty="0" smtClean="0"/>
              <a:t>Low levels of glucose </a:t>
            </a:r>
            <a:endParaRPr lang="en-IN" b="1" dirty="0"/>
          </a:p>
        </p:txBody>
      </p:sp>
      <p:cxnSp>
        <p:nvCxnSpPr>
          <p:cNvPr id="4" name="Straight Arrow Connector 3"/>
          <p:cNvCxnSpPr/>
          <p:nvPr/>
        </p:nvCxnSpPr>
        <p:spPr>
          <a:xfrm rot="5400000">
            <a:off x="1448594" y="2590006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" y="3200400"/>
            <a:ext cx="5294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Mobilisation</a:t>
            </a:r>
            <a:r>
              <a:rPr lang="en-US" sz="3200" b="1" dirty="0" smtClean="0"/>
              <a:t> of adipose tissue</a:t>
            </a:r>
            <a:endParaRPr lang="en-IN" sz="3200" b="1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1524000" y="4114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4495800"/>
            <a:ext cx="49690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Increase in NEFA &amp; BHBA</a:t>
            </a:r>
            <a:endParaRPr lang="en-IN" sz="3600" b="1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057400" y="5334000"/>
            <a:ext cx="19050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91000" y="5780782"/>
            <a:ext cx="441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Ketogenesis</a:t>
            </a:r>
            <a:r>
              <a:rPr lang="en-US" sz="3200" b="1" dirty="0" smtClean="0"/>
              <a:t>  &amp; </a:t>
            </a:r>
            <a:r>
              <a:rPr lang="en-US" sz="3200" b="1" dirty="0" err="1" smtClean="0"/>
              <a:t>gluconeogenesis</a:t>
            </a:r>
            <a:endParaRPr lang="en-IN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895600" y="5334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liver</a:t>
            </a:r>
            <a:endParaRPr lang="en-IN" b="1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repeatCount="indefinit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Type I: 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Gluconeogenic</a:t>
            </a:r>
            <a:r>
              <a:rPr lang="en-US" dirty="0" smtClean="0"/>
              <a:t> pathways are maximally stimulated . Low fat accumulation  in liver</a:t>
            </a:r>
          </a:p>
          <a:p>
            <a:pPr>
              <a:buNone/>
            </a:pPr>
            <a:r>
              <a:rPr lang="en-US" dirty="0" smtClean="0"/>
              <a:t>           </a:t>
            </a:r>
            <a:endParaRPr lang="en-IN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457200" y="1676400"/>
          <a:ext cx="76200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71600" y="5638800"/>
            <a:ext cx="13224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More</a:t>
            </a:r>
            <a:endParaRPr lang="en-IN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400800" y="5562600"/>
            <a:ext cx="1056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Less</a:t>
            </a:r>
            <a:endParaRPr lang="en-I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Type II: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Gluconeogenic</a:t>
            </a:r>
            <a:r>
              <a:rPr lang="en-US" dirty="0" smtClean="0"/>
              <a:t> pathways are not maximally stimulated.  “Fatty Liver condition”</a:t>
            </a:r>
          </a:p>
          <a:p>
            <a:pPr>
              <a:buNone/>
            </a:pPr>
            <a:endParaRPr lang="en-IN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457200" y="1676400"/>
          <a:ext cx="83820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72200" y="5486400"/>
            <a:ext cx="1206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More</a:t>
            </a:r>
            <a:endParaRPr lang="en-IN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5486400"/>
            <a:ext cx="970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Less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IN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" y="152400"/>
          <a:ext cx="89916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838200" y="1397000"/>
          <a:ext cx="6781800" cy="500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2971800"/>
            <a:ext cx="8839200" cy="255454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		NEGATIVE ENERGYBALANCE</a:t>
            </a:r>
            <a:endParaRPr lang="en-IN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TYPES: 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IN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533400" y="685800"/>
          <a:ext cx="73152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1295400"/>
            <a:ext cx="497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1.</a:t>
            </a:r>
            <a:endParaRPr lang="en-IN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5334000"/>
            <a:ext cx="497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3.</a:t>
            </a:r>
            <a:endParaRPr lang="en-IN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3200400"/>
            <a:ext cx="497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2.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111</TotalTime>
  <Words>659</Words>
  <Application>Microsoft Office PowerPoint</Application>
  <PresentationFormat>On-screen Show (4:3)</PresentationFormat>
  <Paragraphs>169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BOVINE KETOSIS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VAIO</dc:creator>
  <cp:lastModifiedBy>saaniu</cp:lastModifiedBy>
  <cp:revision>65</cp:revision>
  <dcterms:created xsi:type="dcterms:W3CDTF">2006-08-16T00:00:00Z</dcterms:created>
  <dcterms:modified xsi:type="dcterms:W3CDTF">2010-12-10T05:40:19Z</dcterms:modified>
</cp:coreProperties>
</file>